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6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0d08729a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0d08729a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1"/>
          <p:cNvSpPr/>
          <p:nvPr/>
        </p:nvSpPr>
        <p:spPr>
          <a:xfrm rot="-223980">
            <a:off x="7186396" y="4208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04" name="Google Shape;804;p71"/>
          <p:cNvSpPr/>
          <p:nvPr/>
        </p:nvSpPr>
        <p:spPr>
          <a:xfrm rot="310863">
            <a:off x="8370144" y="42142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05" name="Google Shape;805;p71"/>
          <p:cNvGrpSpPr/>
          <p:nvPr/>
        </p:nvGrpSpPr>
        <p:grpSpPr>
          <a:xfrm>
            <a:off x="7841389" y="4186151"/>
            <a:ext cx="1150453" cy="502010"/>
            <a:chOff x="4050765" y="1895891"/>
            <a:chExt cx="2236060" cy="916747"/>
          </a:xfrm>
        </p:grpSpPr>
        <p:grpSp>
          <p:nvGrpSpPr>
            <p:cNvPr id="806" name="Google Shape;806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07" name="Google Shape;807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9" name="Google Shape;809;p71"/>
              <p:cNvCxnSpPr>
                <a:stCxn id="808" idx="1"/>
                <a:endCxn id="80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10" name="Google Shape;810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811" name="Google Shape;811;p71"/>
          <p:cNvGrpSpPr/>
          <p:nvPr/>
        </p:nvGrpSpPr>
        <p:grpSpPr>
          <a:xfrm>
            <a:off x="6729478" y="4189678"/>
            <a:ext cx="1150453" cy="502010"/>
            <a:chOff x="4050765" y="1895891"/>
            <a:chExt cx="2236060" cy="916747"/>
          </a:xfrm>
        </p:grpSpPr>
        <p:grpSp>
          <p:nvGrpSpPr>
            <p:cNvPr id="812" name="Google Shape;812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13" name="Google Shape;813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5" name="Google Shape;815;p71"/>
              <p:cNvCxnSpPr>
                <a:stCxn id="814" idx="1"/>
                <a:endCxn id="81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16" name="Google Shape;816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817" name="Google Shape;817;p71"/>
          <p:cNvSpPr/>
          <p:nvPr/>
        </p:nvSpPr>
        <p:spPr>
          <a:xfrm rot="-223980">
            <a:off x="7186396" y="3065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18" name="Google Shape;818;p71"/>
          <p:cNvGrpSpPr/>
          <p:nvPr/>
        </p:nvGrpSpPr>
        <p:grpSpPr>
          <a:xfrm>
            <a:off x="6729478" y="3046678"/>
            <a:ext cx="1150453" cy="502010"/>
            <a:chOff x="4050765" y="1895891"/>
            <a:chExt cx="2236060" cy="916747"/>
          </a:xfrm>
        </p:grpSpPr>
        <p:grpSp>
          <p:nvGrpSpPr>
            <p:cNvPr id="819" name="Google Shape;819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20" name="Google Shape;820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22" name="Google Shape;822;p71"/>
              <p:cNvCxnSpPr>
                <a:stCxn id="821" idx="1"/>
                <a:endCxn id="82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824" name="Google Shape;824;p71"/>
          <p:cNvSpPr/>
          <p:nvPr/>
        </p:nvSpPr>
        <p:spPr>
          <a:xfrm rot="-223980">
            <a:off x="6008234" y="3065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25" name="Google Shape;825;p71"/>
          <p:cNvGrpSpPr/>
          <p:nvPr/>
        </p:nvGrpSpPr>
        <p:grpSpPr>
          <a:xfrm>
            <a:off x="5613506" y="3043151"/>
            <a:ext cx="1150453" cy="502010"/>
            <a:chOff x="4050765" y="1895891"/>
            <a:chExt cx="2236060" cy="916747"/>
          </a:xfrm>
        </p:grpSpPr>
        <p:grpSp>
          <p:nvGrpSpPr>
            <p:cNvPr id="826" name="Google Shape;826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27" name="Google Shape;827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29" name="Google Shape;829;p71"/>
              <p:cNvCxnSpPr>
                <a:stCxn id="828" idx="1"/>
                <a:endCxn id="82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0" name="Google Shape;830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831" name="Google Shape;831;p71"/>
          <p:cNvSpPr txBox="1"/>
          <p:nvPr/>
        </p:nvSpPr>
        <p:spPr>
          <a:xfrm>
            <a:off x="180975" y="292600"/>
            <a:ext cx="70188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appendItem(list, item)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Adds an element to the end of the list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new index is added to the list to create a place for the element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new item is placed in this new index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2" name="Google Shape;832;p71"/>
          <p:cNvSpPr/>
          <p:nvPr/>
        </p:nvSpPr>
        <p:spPr>
          <a:xfrm rot="-223980">
            <a:off x="6008234" y="1922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33" name="Google Shape;833;p71"/>
          <p:cNvGrpSpPr/>
          <p:nvPr/>
        </p:nvGrpSpPr>
        <p:grpSpPr>
          <a:xfrm>
            <a:off x="5613506" y="1900151"/>
            <a:ext cx="1150453" cy="502010"/>
            <a:chOff x="4050765" y="1895891"/>
            <a:chExt cx="2236060" cy="916747"/>
          </a:xfrm>
        </p:grpSpPr>
        <p:grpSp>
          <p:nvGrpSpPr>
            <p:cNvPr id="834" name="Google Shape;834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35" name="Google Shape;835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7" name="Google Shape;837;p71"/>
              <p:cNvCxnSpPr>
                <a:stCxn id="836" idx="1"/>
                <a:endCxn id="83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8" name="Google Shape;838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839" name="Google Shape;839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40" name="Google Shape;840;p71"/>
          <p:cNvGrpSpPr/>
          <p:nvPr/>
        </p:nvGrpSpPr>
        <p:grpSpPr>
          <a:xfrm rot="5400000">
            <a:off x="4589218" y="1437290"/>
            <a:ext cx="1056091" cy="1009155"/>
            <a:chOff x="4050765" y="1895891"/>
            <a:chExt cx="2236060" cy="916747"/>
          </a:xfrm>
        </p:grpSpPr>
        <p:grpSp>
          <p:nvGrpSpPr>
            <p:cNvPr id="841" name="Google Shape;841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42" name="Google Shape;842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4" name="Google Shape;844;p71"/>
              <p:cNvCxnSpPr>
                <a:stCxn id="843" idx="1"/>
                <a:endCxn id="843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5" name="Google Shape;845;p71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846" name="Google Shape;84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1642661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1"/>
          <p:cNvSpPr txBox="1"/>
          <p:nvPr/>
        </p:nvSpPr>
        <p:spPr>
          <a:xfrm>
            <a:off x="341750" y="1795050"/>
            <a:ext cx="4872300" cy="23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myNumbers = [10];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appendItem(myNumbers,50);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appendItem(myNumbers,100);</a:t>
            </a:r>
            <a:endParaRPr sz="2000"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48" name="Google Shape;848;p71"/>
          <p:cNvGrpSpPr/>
          <p:nvPr/>
        </p:nvGrpSpPr>
        <p:grpSpPr>
          <a:xfrm rot="5400000">
            <a:off x="4589218" y="2580290"/>
            <a:ext cx="1056091" cy="1009155"/>
            <a:chOff x="4050765" y="1895891"/>
            <a:chExt cx="2236060" cy="916747"/>
          </a:xfrm>
        </p:grpSpPr>
        <p:grpSp>
          <p:nvGrpSpPr>
            <p:cNvPr id="849" name="Google Shape;849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50" name="Google Shape;850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2" name="Google Shape;852;p71"/>
              <p:cNvCxnSpPr>
                <a:stCxn id="851" idx="1"/>
                <a:endCxn id="851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3" name="Google Shape;853;p71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854" name="Google Shape;85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2785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3111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4309661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1"/>
          <p:cNvSpPr/>
          <p:nvPr/>
        </p:nvSpPr>
        <p:spPr>
          <a:xfrm rot="-223980">
            <a:off x="6008234" y="4208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58" name="Google Shape;858;p71"/>
          <p:cNvGrpSpPr/>
          <p:nvPr/>
        </p:nvGrpSpPr>
        <p:grpSpPr>
          <a:xfrm>
            <a:off x="5613506" y="4186151"/>
            <a:ext cx="1150453" cy="502010"/>
            <a:chOff x="4050765" y="1895891"/>
            <a:chExt cx="2236060" cy="916747"/>
          </a:xfrm>
        </p:grpSpPr>
        <p:grpSp>
          <p:nvGrpSpPr>
            <p:cNvPr id="859" name="Google Shape;859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60" name="Google Shape;860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2" name="Google Shape;862;p71"/>
              <p:cNvCxnSpPr>
                <a:stCxn id="861" idx="1"/>
                <a:endCxn id="86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3" name="Google Shape;863;p7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864" name="Google Shape;864;p71"/>
          <p:cNvGrpSpPr/>
          <p:nvPr/>
        </p:nvGrpSpPr>
        <p:grpSpPr>
          <a:xfrm rot="5400000">
            <a:off x="4589218" y="3723290"/>
            <a:ext cx="1056091" cy="1009155"/>
            <a:chOff x="4050765" y="1895891"/>
            <a:chExt cx="2236060" cy="916747"/>
          </a:xfrm>
        </p:grpSpPr>
        <p:grpSp>
          <p:nvGrpSpPr>
            <p:cNvPr id="865" name="Google Shape;865;p7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66" name="Google Shape;866;p7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8" name="Google Shape;868;p71"/>
              <p:cNvCxnSpPr>
                <a:stCxn id="867" idx="1"/>
                <a:endCxn id="867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71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870" name="Google Shape;87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3928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4254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82298" y="4220223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1"/>
          <p:cNvSpPr txBox="1"/>
          <p:nvPr/>
        </p:nvSpPr>
        <p:spPr>
          <a:xfrm>
            <a:off x="450725" y="4186150"/>
            <a:ext cx="3185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what the list will contain after line 02 runs.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74" name="Google Shape;874;p7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875" name="Google Shape;875;p7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2023-10-08T17:04:55Z</dcterms:modified>
</cp:coreProperties>
</file>