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46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9" name="Google Shape;3519;g9953a6f25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0" name="Google Shape;3520;g9953a6f25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p262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Hackathon Project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3" name="Google Shape;3523;p262"/>
          <p:cNvSpPr txBox="1"/>
          <p:nvPr/>
        </p:nvSpPr>
        <p:spPr>
          <a:xfrm>
            <a:off x="4004075" y="887075"/>
            <a:ext cx="5058000" cy="3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Step 6: Build: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Programmers: Use the table to guide you in adding programming statements to your program.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Designers: Use the chart to guide you in adding screen elements to your program. You can work on a separate computer from your partner.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When you have finished screens, your partner should delete the test screens and then import the finished screens (see the next slide for instructions).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Note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: If screens are not deleted before importing the project you will get an error message because element IDs will be the same.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4" name="Google Shape;3524;p26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15 -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525" name="Google Shape;3525;p262"/>
          <p:cNvPicPr preferRelativeResize="0"/>
          <p:nvPr/>
        </p:nvPicPr>
        <p:blipFill rotWithShape="1">
          <a:blip r:embed="rId4">
            <a:alphaModFix/>
          </a:blip>
          <a:srcRect b="11410"/>
          <a:stretch/>
        </p:blipFill>
        <p:spPr>
          <a:xfrm>
            <a:off x="399100" y="1800175"/>
            <a:ext cx="3451025" cy="1543141"/>
          </a:xfrm>
          <a:prstGeom prst="rect">
            <a:avLst/>
          </a:prstGeom>
          <a:noFill/>
          <a:ln>
            <a:noFill/>
          </a:ln>
        </p:spPr>
      </p:pic>
      <p:sp>
        <p:nvSpPr>
          <p:cNvPr id="3526" name="Google Shape;3526;p262"/>
          <p:cNvSpPr txBox="1"/>
          <p:nvPr/>
        </p:nvSpPr>
        <p:spPr>
          <a:xfrm>
            <a:off x="300875" y="4239875"/>
            <a:ext cx="32454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Designers - if you finish early, start pair programming with the programmer.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122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2023-10-08T17:09:21Z</dcterms:modified>
</cp:coreProperties>
</file>