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73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g6ba9a38385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1" name="Google Shape;3561;g6ba9a38385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268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Hackathon Project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4" name="Google Shape;3564;p268"/>
          <p:cNvSpPr txBox="1"/>
          <p:nvPr/>
        </p:nvSpPr>
        <p:spPr>
          <a:xfrm>
            <a:off x="3994950" y="1142325"/>
            <a:ext cx="5058000" cy="3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Step 6: Build: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Programmers: Use the chart to guide you in adding programming statements to your program.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Designers: Use the chart to guide you in adding screen elements to your program. You can work on a separate computer from your partner.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When you have finished screens, your partner should delete the test screens and then import the finished screens.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Note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: If screens are not deleted before importing the project you will get an error message because element IDs will be the same. To avoid this, add a blank screen, delete the old project screens, import the finished screens, and delete the blank screen. Make sure to set your home screen to be the default.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NOTE: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When designers finish the screens, they should start pair programming with their partner.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5" name="Google Shape;3565;p26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16 -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566" name="Google Shape;3566;p268"/>
          <p:cNvPicPr preferRelativeResize="0"/>
          <p:nvPr/>
        </p:nvPicPr>
        <p:blipFill rotWithShape="1">
          <a:blip r:embed="rId4">
            <a:alphaModFix/>
          </a:blip>
          <a:srcRect b="11410"/>
          <a:stretch/>
        </p:blipFill>
        <p:spPr>
          <a:xfrm>
            <a:off x="399100" y="1800175"/>
            <a:ext cx="3451025" cy="1543141"/>
          </a:xfrm>
          <a:prstGeom prst="rect">
            <a:avLst/>
          </a:prstGeom>
          <a:noFill/>
          <a:ln>
            <a:noFill/>
          </a:ln>
        </p:spPr>
      </p:pic>
      <p:sp>
        <p:nvSpPr>
          <p:cNvPr id="3567" name="Google Shape;3567;p268"/>
          <p:cNvSpPr txBox="1"/>
          <p:nvPr/>
        </p:nvSpPr>
        <p:spPr>
          <a:xfrm>
            <a:off x="300875" y="4239875"/>
            <a:ext cx="3245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Designers - if you finish early, start pair programming with the programmer.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170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2023-10-08T17:09:29Z</dcterms:modified>
</cp:coreProperties>
</file>