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7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g6ba9a38385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0" name="Google Shape;3570;g6ba9a38385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269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Hackathon Project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3" name="Google Shape;3573;p269"/>
          <p:cNvSpPr txBox="1"/>
          <p:nvPr/>
        </p:nvSpPr>
        <p:spPr>
          <a:xfrm>
            <a:off x="957300" y="1187925"/>
            <a:ext cx="72294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Check the Scoring Guidelines on the final page of the Planning Guide.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Update your code as needed to meet the requirements in the "Overall Project" section.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4" name="Google Shape;3574;p26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16 -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2023-10-08T17:09:31Z</dcterms:modified>
</cp:coreProperties>
</file>