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277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630d08729a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630d08729a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72"/>
          <p:cNvSpPr/>
          <p:nvPr/>
        </p:nvSpPr>
        <p:spPr>
          <a:xfrm rot="-223980">
            <a:off x="7283584" y="4284949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20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883" name="Google Shape;883;p72"/>
          <p:cNvSpPr/>
          <p:nvPr/>
        </p:nvSpPr>
        <p:spPr>
          <a:xfrm rot="310863">
            <a:off x="8164269" y="4281706"/>
            <a:ext cx="465100" cy="46333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50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884" name="Google Shape;884;p72"/>
          <p:cNvSpPr/>
          <p:nvPr/>
        </p:nvSpPr>
        <p:spPr>
          <a:xfrm rot="-223980">
            <a:off x="6247096" y="3142087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20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885" name="Google Shape;885;p72"/>
          <p:cNvSpPr/>
          <p:nvPr/>
        </p:nvSpPr>
        <p:spPr>
          <a:xfrm rot="-223980">
            <a:off x="5417834" y="3142104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886" name="Google Shape;886;p72"/>
          <p:cNvSpPr/>
          <p:nvPr/>
        </p:nvSpPr>
        <p:spPr>
          <a:xfrm rot="-223980">
            <a:off x="5417834" y="4281579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887" name="Google Shape;887;p72"/>
          <p:cNvSpPr/>
          <p:nvPr/>
        </p:nvSpPr>
        <p:spPr>
          <a:xfrm rot="-223980">
            <a:off x="6277746" y="1766949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50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888" name="Google Shape;888;p72"/>
          <p:cNvSpPr/>
          <p:nvPr/>
        </p:nvSpPr>
        <p:spPr>
          <a:xfrm rot="-223980">
            <a:off x="5481209" y="1766966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889" name="Google Shape;889;p72"/>
          <p:cNvSpPr/>
          <p:nvPr/>
        </p:nvSpPr>
        <p:spPr>
          <a:xfrm rot="-223980">
            <a:off x="7161496" y="3142087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50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890" name="Google Shape;890;p72"/>
          <p:cNvSpPr/>
          <p:nvPr/>
        </p:nvSpPr>
        <p:spPr>
          <a:xfrm rot="-223980">
            <a:off x="6323296" y="4285087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100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891" name="Google Shape;891;p72"/>
          <p:cNvGrpSpPr/>
          <p:nvPr/>
        </p:nvGrpSpPr>
        <p:grpSpPr>
          <a:xfrm>
            <a:off x="7856905" y="4262356"/>
            <a:ext cx="883020" cy="502010"/>
            <a:chOff x="4050765" y="1895891"/>
            <a:chExt cx="2236060" cy="916747"/>
          </a:xfrm>
        </p:grpSpPr>
        <p:grpSp>
          <p:nvGrpSpPr>
            <p:cNvPr id="892" name="Google Shape;892;p72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893" name="Google Shape;893;p72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72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95" name="Google Shape;895;p72"/>
              <p:cNvCxnSpPr>
                <a:stCxn id="894" idx="1"/>
                <a:endCxn id="894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6" name="Google Shape;896;p72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3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897" name="Google Shape;897;p72"/>
          <p:cNvGrpSpPr/>
          <p:nvPr/>
        </p:nvGrpSpPr>
        <p:grpSpPr>
          <a:xfrm>
            <a:off x="7003380" y="4265883"/>
            <a:ext cx="883020" cy="502010"/>
            <a:chOff x="4050765" y="1895891"/>
            <a:chExt cx="2236060" cy="916747"/>
          </a:xfrm>
        </p:grpSpPr>
        <p:grpSp>
          <p:nvGrpSpPr>
            <p:cNvPr id="898" name="Google Shape;898;p72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899" name="Google Shape;899;p72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72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01" name="Google Shape;901;p72"/>
              <p:cNvCxnSpPr>
                <a:stCxn id="900" idx="1"/>
                <a:endCxn id="900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2" name="Google Shape;902;p72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2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903" name="Google Shape;903;p72"/>
          <p:cNvGrpSpPr/>
          <p:nvPr/>
        </p:nvGrpSpPr>
        <p:grpSpPr>
          <a:xfrm>
            <a:off x="6012780" y="3122878"/>
            <a:ext cx="883020" cy="502010"/>
            <a:chOff x="4050765" y="1895891"/>
            <a:chExt cx="2236060" cy="916747"/>
          </a:xfrm>
        </p:grpSpPr>
        <p:grpSp>
          <p:nvGrpSpPr>
            <p:cNvPr id="904" name="Google Shape;904;p72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905" name="Google Shape;905;p72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72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07" name="Google Shape;907;p72"/>
              <p:cNvCxnSpPr>
                <a:stCxn id="906" idx="1"/>
                <a:endCxn id="906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8" name="Google Shape;908;p72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909" name="Google Shape;909;p72"/>
          <p:cNvGrpSpPr/>
          <p:nvPr/>
        </p:nvGrpSpPr>
        <p:grpSpPr>
          <a:xfrm>
            <a:off x="5156140" y="3119351"/>
            <a:ext cx="883020" cy="502010"/>
            <a:chOff x="4050765" y="1895891"/>
            <a:chExt cx="2236060" cy="916747"/>
          </a:xfrm>
        </p:grpSpPr>
        <p:grpSp>
          <p:nvGrpSpPr>
            <p:cNvPr id="910" name="Google Shape;910;p72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911" name="Google Shape;911;p72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72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3" name="Google Shape;913;p72"/>
              <p:cNvCxnSpPr>
                <a:stCxn id="912" idx="1"/>
                <a:endCxn id="912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14" name="Google Shape;914;p72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915" name="Google Shape;915;p72"/>
          <p:cNvGrpSpPr/>
          <p:nvPr/>
        </p:nvGrpSpPr>
        <p:grpSpPr>
          <a:xfrm>
            <a:off x="5156140" y="4262356"/>
            <a:ext cx="883020" cy="502010"/>
            <a:chOff x="4050765" y="1895891"/>
            <a:chExt cx="2236060" cy="916747"/>
          </a:xfrm>
        </p:grpSpPr>
        <p:grpSp>
          <p:nvGrpSpPr>
            <p:cNvPr id="916" name="Google Shape;916;p72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917" name="Google Shape;917;p72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72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9" name="Google Shape;919;p72"/>
              <p:cNvCxnSpPr>
                <a:stCxn id="918" idx="1"/>
                <a:endCxn id="918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20" name="Google Shape;920;p72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921" name="Google Shape;921;p72"/>
          <p:cNvGrpSpPr/>
          <p:nvPr/>
        </p:nvGrpSpPr>
        <p:grpSpPr>
          <a:xfrm>
            <a:off x="6012780" y="1751273"/>
            <a:ext cx="883020" cy="502010"/>
            <a:chOff x="4050765" y="1895891"/>
            <a:chExt cx="2236060" cy="916747"/>
          </a:xfrm>
        </p:grpSpPr>
        <p:grpSp>
          <p:nvGrpSpPr>
            <p:cNvPr id="922" name="Google Shape;922;p72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923" name="Google Shape;923;p72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72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5" name="Google Shape;925;p72"/>
              <p:cNvCxnSpPr>
                <a:stCxn id="924" idx="1"/>
                <a:endCxn id="924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26" name="Google Shape;926;p72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927" name="Google Shape;927;p72"/>
          <p:cNvGrpSpPr/>
          <p:nvPr/>
        </p:nvGrpSpPr>
        <p:grpSpPr>
          <a:xfrm>
            <a:off x="5156140" y="1747746"/>
            <a:ext cx="883020" cy="502010"/>
            <a:chOff x="4050765" y="1895891"/>
            <a:chExt cx="2236060" cy="916747"/>
          </a:xfrm>
        </p:grpSpPr>
        <p:grpSp>
          <p:nvGrpSpPr>
            <p:cNvPr id="928" name="Google Shape;928;p72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929" name="Google Shape;929;p72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72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1" name="Google Shape;931;p72"/>
              <p:cNvCxnSpPr>
                <a:stCxn id="930" idx="1"/>
                <a:endCxn id="930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32" name="Google Shape;932;p72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933" name="Google Shape;933;p72"/>
          <p:cNvSpPr txBox="1"/>
          <p:nvPr/>
        </p:nvSpPr>
        <p:spPr>
          <a:xfrm>
            <a:off x="180975" y="292600"/>
            <a:ext cx="8169000" cy="13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insertItem(list, index, item)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Inserts an element into a list at the index given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new index is added to the list so there’s space for the new element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new element is placed at the index given, all other items move right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4" name="Google Shape;934;p7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35" name="Google Shape;935;p72"/>
          <p:cNvGrpSpPr/>
          <p:nvPr/>
        </p:nvGrpSpPr>
        <p:grpSpPr>
          <a:xfrm rot="5400000">
            <a:off x="4227661" y="1749553"/>
            <a:ext cx="991022" cy="883010"/>
            <a:chOff x="4050765" y="1895891"/>
            <a:chExt cx="2236060" cy="916747"/>
          </a:xfrm>
        </p:grpSpPr>
        <p:grpSp>
          <p:nvGrpSpPr>
            <p:cNvPr id="936" name="Google Shape;936;p72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937" name="Google Shape;937;p72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72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9" name="Google Shape;939;p72"/>
              <p:cNvCxnSpPr>
                <a:stCxn id="938" idx="1"/>
                <a:endCxn id="938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40" name="Google Shape;940;p72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nums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941" name="Google Shape;94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081201" y="1718861"/>
            <a:ext cx="114161" cy="434020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72"/>
          <p:cNvSpPr txBox="1"/>
          <p:nvPr/>
        </p:nvSpPr>
        <p:spPr>
          <a:xfrm>
            <a:off x="341750" y="1795050"/>
            <a:ext cx="3960000" cy="23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nums = [10,50];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insertItem(nums,1,20);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insertItem(nums,1,100);</a:t>
            </a:r>
            <a:endParaRPr sz="2000"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43" name="Google Shape;943;p72"/>
          <p:cNvGrpSpPr/>
          <p:nvPr/>
        </p:nvGrpSpPr>
        <p:grpSpPr>
          <a:xfrm rot="5400000">
            <a:off x="4227661" y="2822217"/>
            <a:ext cx="991022" cy="883010"/>
            <a:chOff x="4050765" y="1895891"/>
            <a:chExt cx="2236060" cy="916747"/>
          </a:xfrm>
        </p:grpSpPr>
        <p:grpSp>
          <p:nvGrpSpPr>
            <p:cNvPr id="944" name="Google Shape;944;p72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945" name="Google Shape;945;p72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72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7" name="Google Shape;947;p72"/>
              <p:cNvCxnSpPr>
                <a:stCxn id="946" idx="1"/>
                <a:endCxn id="946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48" name="Google Shape;948;p72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nums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949" name="Google Shape;94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081201" y="2861861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897872" y="3156876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081201" y="4385861"/>
            <a:ext cx="114161" cy="434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2" name="Google Shape;952;p72"/>
          <p:cNvGrpSpPr/>
          <p:nvPr/>
        </p:nvGrpSpPr>
        <p:grpSpPr>
          <a:xfrm rot="5400000">
            <a:off x="4227661" y="3894880"/>
            <a:ext cx="991022" cy="883010"/>
            <a:chOff x="4050765" y="1895891"/>
            <a:chExt cx="2236060" cy="916747"/>
          </a:xfrm>
        </p:grpSpPr>
        <p:grpSp>
          <p:nvGrpSpPr>
            <p:cNvPr id="953" name="Google Shape;953;p72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954" name="Google Shape;954;p72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72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56" name="Google Shape;956;p72"/>
              <p:cNvCxnSpPr>
                <a:stCxn id="955" idx="1"/>
                <a:endCxn id="955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57" name="Google Shape;957;p72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nums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958" name="Google Shape;95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081201" y="4004861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964347" y="4305138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828836" y="4296348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961259" y="1785263"/>
            <a:ext cx="114161" cy="434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2" name="Google Shape;962;p72"/>
          <p:cNvGrpSpPr/>
          <p:nvPr/>
        </p:nvGrpSpPr>
        <p:grpSpPr>
          <a:xfrm>
            <a:off x="6927180" y="3122878"/>
            <a:ext cx="883020" cy="502010"/>
            <a:chOff x="4050765" y="1895891"/>
            <a:chExt cx="2236060" cy="916747"/>
          </a:xfrm>
        </p:grpSpPr>
        <p:grpSp>
          <p:nvGrpSpPr>
            <p:cNvPr id="963" name="Google Shape;963;p72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964" name="Google Shape;964;p72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72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66" name="Google Shape;966;p72"/>
              <p:cNvCxnSpPr>
                <a:stCxn id="965" idx="1"/>
                <a:endCxn id="965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67" name="Google Shape;967;p72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2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968" name="Google Shape;96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812272" y="3156876"/>
            <a:ext cx="114161" cy="434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9" name="Google Shape;969;p72"/>
          <p:cNvGrpSpPr/>
          <p:nvPr/>
        </p:nvGrpSpPr>
        <p:grpSpPr>
          <a:xfrm>
            <a:off x="6088980" y="4265878"/>
            <a:ext cx="883020" cy="502010"/>
            <a:chOff x="4050765" y="1895891"/>
            <a:chExt cx="2236060" cy="916747"/>
          </a:xfrm>
        </p:grpSpPr>
        <p:grpSp>
          <p:nvGrpSpPr>
            <p:cNvPr id="970" name="Google Shape;970;p72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971" name="Google Shape;971;p72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72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73" name="Google Shape;973;p72"/>
              <p:cNvCxnSpPr>
                <a:stCxn id="972" idx="1"/>
                <a:endCxn id="972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74" name="Google Shape;974;p72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975" name="Google Shape;97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974072" y="4299876"/>
            <a:ext cx="114161" cy="434020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72"/>
          <p:cNvSpPr txBox="1"/>
          <p:nvPr/>
        </p:nvSpPr>
        <p:spPr>
          <a:xfrm>
            <a:off x="460650" y="4240488"/>
            <a:ext cx="31851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Discuss what the list will contain after line 02 runs.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77" name="Google Shape;977;p72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978" name="Google Shape;978;p72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2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2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81" name="Google Shape;981;p72"/>
          <p:cNvCxnSpPr>
            <a:stCxn id="887" idx="2"/>
            <a:endCxn id="889" idx="0"/>
          </p:cNvCxnSpPr>
          <p:nvPr/>
        </p:nvCxnSpPr>
        <p:spPr>
          <a:xfrm>
            <a:off x="6525590" y="2230045"/>
            <a:ext cx="853500" cy="91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On-screen Show (16:9)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2023-10-08T17:04:56Z</dcterms:modified>
</cp:coreProperties>
</file>