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47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0" name="Google Shape;3580;g62fa39d25b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1" name="Google Shape;3581;g62fa39d25b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271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Share Code: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Both partners should have access to the final project.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84" name="Google Shape;3584;p27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16 -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2023-10-08T17:09:34Z</dcterms:modified>
</cp:coreProperties>
</file>