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480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9" name="Google Shape;3599;g62fa39d25b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0" name="Google Shape;3600;g62fa39d25b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p275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Written Response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03" name="Google Shape;3603;p275"/>
          <p:cNvSpPr txBox="1"/>
          <p:nvPr/>
        </p:nvSpPr>
        <p:spPr>
          <a:xfrm>
            <a:off x="1890300" y="1608950"/>
            <a:ext cx="5363400" cy="13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On your individual computer: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One tab with the project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One tab with the Written Response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04" name="Google Shape;3604;p27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17 -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2023-10-08T17:09:39Z</dcterms:modified>
</cp:coreProperties>
</file>