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8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g6f14fba3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7" name="Google Shape;3607;g6f14fba3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276"/>
          <p:cNvSpPr txBox="1"/>
          <p:nvPr/>
        </p:nvSpPr>
        <p:spPr>
          <a:xfrm>
            <a:off x="439500" y="439500"/>
            <a:ext cx="8704500" cy="3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 your Written Response, you will need to take screenshots of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code segments.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What's a code segment?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 collection of program statements that are part of a program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0" name="Google Shape;3610;p27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17 -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11" name="Google Shape;3611;p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550" y="2943425"/>
            <a:ext cx="2854900" cy="18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2" name="Google Shape;3612;p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744" y="2518325"/>
            <a:ext cx="3460300" cy="25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2023-10-08T17:09:41Z</dcterms:modified>
</cp:coreProperties>
</file>