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278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30d08729a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30d08729a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3"/>
          <p:cNvSpPr/>
          <p:nvPr/>
        </p:nvSpPr>
        <p:spPr>
          <a:xfrm>
            <a:off x="2095650" y="3646425"/>
            <a:ext cx="6913500" cy="149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length of the list is 5 (one greater than the last index)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7" name="Google Shape;987;p73"/>
          <p:cNvSpPr/>
          <p:nvPr/>
        </p:nvSpPr>
        <p:spPr>
          <a:xfrm rot="310863">
            <a:off x="5942544" y="4244418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ng Soon"/>
                <a:ea typeface="Coming Soon"/>
                <a:cs typeface="Coming Soon"/>
                <a:sym typeface="Coming Soon"/>
              </a:rPr>
              <a:t>“bang”</a:t>
            </a:r>
            <a:endParaRPr sz="12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88" name="Google Shape;988;p73"/>
          <p:cNvSpPr/>
          <p:nvPr/>
        </p:nvSpPr>
        <p:spPr>
          <a:xfrm rot="310863">
            <a:off x="8244416" y="4261655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89" name="Google Shape;989;p73"/>
          <p:cNvSpPr/>
          <p:nvPr/>
        </p:nvSpPr>
        <p:spPr>
          <a:xfrm rot="-223980">
            <a:off x="3580634" y="4238891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20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990" name="Google Shape;990;p73"/>
          <p:cNvGrpSpPr/>
          <p:nvPr/>
        </p:nvGrpSpPr>
        <p:grpSpPr>
          <a:xfrm>
            <a:off x="7715661" y="4233513"/>
            <a:ext cx="1150453" cy="502010"/>
            <a:chOff x="4050765" y="1895891"/>
            <a:chExt cx="2236060" cy="916747"/>
          </a:xfrm>
        </p:grpSpPr>
        <p:grpSp>
          <p:nvGrpSpPr>
            <p:cNvPr id="991" name="Google Shape;991;p7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992" name="Google Shape;992;p7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7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94" name="Google Shape;994;p73"/>
              <p:cNvCxnSpPr>
                <a:stCxn id="993" idx="1"/>
                <a:endCxn id="993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95" name="Google Shape;995;p7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4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996" name="Google Shape;996;p73"/>
          <p:cNvSpPr/>
          <p:nvPr/>
        </p:nvSpPr>
        <p:spPr>
          <a:xfrm rot="310863">
            <a:off x="7101416" y="4261655"/>
            <a:ext cx="465100" cy="46333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97" name="Google Shape;997;p73"/>
          <p:cNvSpPr/>
          <p:nvPr/>
        </p:nvSpPr>
        <p:spPr>
          <a:xfrm rot="-223980">
            <a:off x="4758796" y="4238899"/>
            <a:ext cx="465387" cy="4635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ng Soon"/>
                <a:ea typeface="Coming Soon"/>
                <a:cs typeface="Coming Soon"/>
                <a:sym typeface="Coming Soon"/>
              </a:rPr>
              <a:t>“pow”</a:t>
            </a:r>
            <a:endParaRPr sz="15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998" name="Google Shape;998;p73"/>
          <p:cNvGrpSpPr/>
          <p:nvPr/>
        </p:nvGrpSpPr>
        <p:grpSpPr>
          <a:xfrm>
            <a:off x="4301878" y="4219803"/>
            <a:ext cx="1150453" cy="502010"/>
            <a:chOff x="4050765" y="1895891"/>
            <a:chExt cx="2236060" cy="916747"/>
          </a:xfrm>
        </p:grpSpPr>
        <p:grpSp>
          <p:nvGrpSpPr>
            <p:cNvPr id="999" name="Google Shape;999;p7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00" name="Google Shape;1000;p7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7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2" name="Google Shape;1002;p73"/>
              <p:cNvCxnSpPr>
                <a:stCxn id="1001" idx="1"/>
                <a:endCxn id="100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03" name="Google Shape;1003;p7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004" name="Google Shape;1004;p73"/>
          <p:cNvGrpSpPr/>
          <p:nvPr/>
        </p:nvGrpSpPr>
        <p:grpSpPr>
          <a:xfrm>
            <a:off x="5413789" y="4216276"/>
            <a:ext cx="1150453" cy="502010"/>
            <a:chOff x="4050765" y="1895891"/>
            <a:chExt cx="2236060" cy="916747"/>
          </a:xfrm>
        </p:grpSpPr>
        <p:grpSp>
          <p:nvGrpSpPr>
            <p:cNvPr id="1005" name="Google Shape;1005;p7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06" name="Google Shape;1006;p7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7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8" name="Google Shape;1008;p73"/>
              <p:cNvCxnSpPr>
                <a:stCxn id="1007" idx="1"/>
                <a:endCxn id="100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09" name="Google Shape;1009;p7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010" name="Google Shape;1010;p73"/>
          <p:cNvGrpSpPr/>
          <p:nvPr/>
        </p:nvGrpSpPr>
        <p:grpSpPr>
          <a:xfrm>
            <a:off x="3185906" y="4216276"/>
            <a:ext cx="1150453" cy="502010"/>
            <a:chOff x="4050765" y="1895891"/>
            <a:chExt cx="2236060" cy="916747"/>
          </a:xfrm>
        </p:grpSpPr>
        <p:grpSp>
          <p:nvGrpSpPr>
            <p:cNvPr id="1011" name="Google Shape;1011;p7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12" name="Google Shape;1012;p7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7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4" name="Google Shape;1014;p73"/>
              <p:cNvCxnSpPr>
                <a:stCxn id="1013" idx="1"/>
                <a:endCxn id="1013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15" name="Google Shape;1015;p7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016" name="Google Shape;1016;p73"/>
          <p:cNvGrpSpPr/>
          <p:nvPr/>
        </p:nvGrpSpPr>
        <p:grpSpPr>
          <a:xfrm>
            <a:off x="6572661" y="4233513"/>
            <a:ext cx="1150453" cy="502010"/>
            <a:chOff x="4050765" y="1895891"/>
            <a:chExt cx="2236060" cy="916747"/>
          </a:xfrm>
        </p:grpSpPr>
        <p:grpSp>
          <p:nvGrpSpPr>
            <p:cNvPr id="1017" name="Google Shape;1017;p7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18" name="Google Shape;1018;p7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7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73"/>
              <p:cNvCxnSpPr>
                <a:stCxn id="1019" idx="1"/>
                <a:endCxn id="1019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21" name="Google Shape;1021;p7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022" name="Google Shape;1022;p73"/>
          <p:cNvSpPr txBox="1"/>
          <p:nvPr/>
        </p:nvSpPr>
        <p:spPr>
          <a:xfrm>
            <a:off x="333900" y="1935450"/>
            <a:ext cx="6440100" cy="1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aList = [20, “hat”, “pow”];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appendItem(aList, 5);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appendItem(aList, 10);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removeItem(aList, 1);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insertItem(aList, 2, “bang”);</a:t>
            </a:r>
            <a:endParaRPr sz="20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7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24" name="Google Shape;1024;p73"/>
          <p:cNvGrpSpPr/>
          <p:nvPr/>
        </p:nvGrpSpPr>
        <p:grpSpPr>
          <a:xfrm rot="5400000">
            <a:off x="2161618" y="3753415"/>
            <a:ext cx="1056091" cy="1009155"/>
            <a:chOff x="4050765" y="1895891"/>
            <a:chExt cx="2236060" cy="916747"/>
          </a:xfrm>
        </p:grpSpPr>
        <p:grpSp>
          <p:nvGrpSpPr>
            <p:cNvPr id="1025" name="Google Shape;1025;p7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1026" name="Google Shape;1026;p7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7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8" name="Google Shape;1028;p73"/>
              <p:cNvCxnSpPr>
                <a:stCxn id="1027" idx="1"/>
                <a:endCxn id="1027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29" name="Google Shape;1029;p73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ing Soon"/>
                  <a:ea typeface="Coming Soon"/>
                  <a:cs typeface="Coming Soon"/>
                  <a:sym typeface="Coming Soon"/>
                </a:rPr>
                <a:t>aList</a:t>
              </a:r>
              <a:endParaRPr sz="1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1030" name="Google Shape;103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10801" y="3958786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262059" y="4284363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54698" y="4250348"/>
            <a:ext cx="114161" cy="4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13570" y="4267584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3"/>
          <p:cNvSpPr txBox="1"/>
          <p:nvPr/>
        </p:nvSpPr>
        <p:spPr>
          <a:xfrm>
            <a:off x="333900" y="383850"/>
            <a:ext cx="46632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program. Compare your result with another group.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length of the list at the end?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35" name="Google Shape;1035;p73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036" name="Google Shape;1036;p73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9" name="Google Shape;103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656570" y="4267584"/>
            <a:ext cx="114161" cy="434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73"/>
          <p:cNvSpPr txBox="1"/>
          <p:nvPr/>
        </p:nvSpPr>
        <p:spPr>
          <a:xfrm>
            <a:off x="5585713" y="473025"/>
            <a:ext cx="34965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 Reference</a:t>
            </a: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removeItem(list, index)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appendItem(list, item)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insertItem(list, index, item)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(16:9)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2023-10-08T17:04:58Z</dcterms:modified>
</cp:coreProperties>
</file>