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279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630d08729a_0_1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630d08729a_0_1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4"/>
          <p:cNvSpPr/>
          <p:nvPr/>
        </p:nvSpPr>
        <p:spPr>
          <a:xfrm>
            <a:off x="1170450" y="3540100"/>
            <a:ext cx="6913500" cy="152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length of the list is 4 (one greater than the last index)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6" name="Google Shape;1046;p74"/>
          <p:cNvSpPr/>
          <p:nvPr/>
        </p:nvSpPr>
        <p:spPr>
          <a:xfrm rot="310863">
            <a:off x="5017344" y="4138093"/>
            <a:ext cx="465100" cy="463335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ng Soon"/>
                <a:ea typeface="Coming Soon"/>
                <a:cs typeface="Coming Soon"/>
                <a:sym typeface="Coming Soon"/>
              </a:rPr>
              <a:t>“po”</a:t>
            </a:r>
            <a:endParaRPr sz="12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47" name="Google Shape;1047;p74"/>
          <p:cNvSpPr/>
          <p:nvPr/>
        </p:nvSpPr>
        <p:spPr>
          <a:xfrm rot="-223980">
            <a:off x="2655434" y="4132566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“to”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48" name="Google Shape;1048;p74"/>
          <p:cNvSpPr/>
          <p:nvPr/>
        </p:nvSpPr>
        <p:spPr>
          <a:xfrm rot="310863">
            <a:off x="6176216" y="4155330"/>
            <a:ext cx="465100" cy="463335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ng Soon"/>
                <a:ea typeface="Coming Soon"/>
                <a:cs typeface="Coming Soon"/>
                <a:sym typeface="Coming Soon"/>
              </a:rPr>
              <a:t>“potato”</a:t>
            </a:r>
            <a:endParaRPr sz="1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49" name="Google Shape;1049;p74"/>
          <p:cNvSpPr/>
          <p:nvPr/>
        </p:nvSpPr>
        <p:spPr>
          <a:xfrm rot="-223980">
            <a:off x="3833596" y="4132574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ing Soon"/>
                <a:ea typeface="Coming Soon"/>
                <a:cs typeface="Coming Soon"/>
                <a:sym typeface="Coming Soon"/>
              </a:rPr>
              <a:t>“go”</a:t>
            </a:r>
            <a:endParaRPr sz="15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1050" name="Google Shape;1050;p74"/>
          <p:cNvGrpSpPr/>
          <p:nvPr/>
        </p:nvGrpSpPr>
        <p:grpSpPr>
          <a:xfrm>
            <a:off x="3376678" y="4113478"/>
            <a:ext cx="1150453" cy="502010"/>
            <a:chOff x="4050765" y="1895891"/>
            <a:chExt cx="2236060" cy="916747"/>
          </a:xfrm>
        </p:grpSpPr>
        <p:grpSp>
          <p:nvGrpSpPr>
            <p:cNvPr id="1051" name="Google Shape;1051;p74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1052" name="Google Shape;1052;p74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74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4" name="Google Shape;1054;p74"/>
              <p:cNvCxnSpPr>
                <a:stCxn id="1053" idx="1"/>
                <a:endCxn id="1053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55" name="Google Shape;1055;p74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1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1056" name="Google Shape;1056;p74"/>
          <p:cNvGrpSpPr/>
          <p:nvPr/>
        </p:nvGrpSpPr>
        <p:grpSpPr>
          <a:xfrm>
            <a:off x="4488589" y="4109951"/>
            <a:ext cx="1150453" cy="502010"/>
            <a:chOff x="4050765" y="1895891"/>
            <a:chExt cx="2236060" cy="916747"/>
          </a:xfrm>
        </p:grpSpPr>
        <p:grpSp>
          <p:nvGrpSpPr>
            <p:cNvPr id="1057" name="Google Shape;1057;p74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1058" name="Google Shape;1058;p74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74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60" name="Google Shape;1060;p74"/>
              <p:cNvCxnSpPr>
                <a:stCxn id="1059" idx="1"/>
                <a:endCxn id="1059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61" name="Google Shape;1061;p74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2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1062" name="Google Shape;1062;p74"/>
          <p:cNvGrpSpPr/>
          <p:nvPr/>
        </p:nvGrpSpPr>
        <p:grpSpPr>
          <a:xfrm>
            <a:off x="2260706" y="4109951"/>
            <a:ext cx="1150453" cy="502010"/>
            <a:chOff x="4050765" y="1895891"/>
            <a:chExt cx="2236060" cy="916747"/>
          </a:xfrm>
        </p:grpSpPr>
        <p:grpSp>
          <p:nvGrpSpPr>
            <p:cNvPr id="1063" name="Google Shape;1063;p74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1064" name="Google Shape;1064;p74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74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66" name="Google Shape;1066;p74"/>
              <p:cNvCxnSpPr>
                <a:stCxn id="1065" idx="1"/>
                <a:endCxn id="1065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67" name="Google Shape;1067;p74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0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1068" name="Google Shape;1068;p74"/>
          <p:cNvGrpSpPr/>
          <p:nvPr/>
        </p:nvGrpSpPr>
        <p:grpSpPr>
          <a:xfrm>
            <a:off x="5647461" y="4127188"/>
            <a:ext cx="1150453" cy="502010"/>
            <a:chOff x="4050765" y="1895891"/>
            <a:chExt cx="2236060" cy="916747"/>
          </a:xfrm>
        </p:grpSpPr>
        <p:grpSp>
          <p:nvGrpSpPr>
            <p:cNvPr id="1069" name="Google Shape;1069;p74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1070" name="Google Shape;1070;p74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74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72" name="Google Shape;1072;p74"/>
              <p:cNvCxnSpPr>
                <a:stCxn id="1071" idx="1"/>
                <a:endCxn id="1071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73" name="Google Shape;1073;p74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3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1074" name="Google Shape;1074;p74"/>
          <p:cNvSpPr txBox="1"/>
          <p:nvPr/>
        </p:nvSpPr>
        <p:spPr>
          <a:xfrm>
            <a:off x="333900" y="2011650"/>
            <a:ext cx="8043000" cy="1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bList = [“to”, 5, “po”];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appendItem(bList, bList[2] + “ta” + bList[0]);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02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insertItem(bList, 2-1, “go”);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03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removeItem(bList, 2);</a:t>
            </a:r>
            <a:endParaRPr sz="2000">
              <a:solidFill>
                <a:schemeClr val="dk1"/>
              </a:solidFill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5" name="Google Shape;1075;p7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76" name="Google Shape;1076;p74"/>
          <p:cNvGrpSpPr/>
          <p:nvPr/>
        </p:nvGrpSpPr>
        <p:grpSpPr>
          <a:xfrm rot="5400000">
            <a:off x="1236418" y="3647090"/>
            <a:ext cx="1056091" cy="1009155"/>
            <a:chOff x="4050765" y="1895891"/>
            <a:chExt cx="2236060" cy="916747"/>
          </a:xfrm>
        </p:grpSpPr>
        <p:grpSp>
          <p:nvGrpSpPr>
            <p:cNvPr id="1077" name="Google Shape;1077;p74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1078" name="Google Shape;1078;p74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74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0" name="Google Shape;1080;p74"/>
              <p:cNvCxnSpPr>
                <a:stCxn id="1079" idx="1"/>
                <a:endCxn id="1079" idx="3"/>
              </p:cNvCxnSpPr>
              <p:nvPr/>
            </p:nvCxnSpPr>
            <p:spPr>
              <a:xfrm rot="10800000">
                <a:off x="1824625" y="305900"/>
                <a:ext cx="0" cy="23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81" name="Google Shape;1081;p74"/>
            <p:cNvSpPr txBox="1"/>
            <p:nvPr/>
          </p:nvSpPr>
          <p:spPr>
            <a:xfrm rot="-5400000">
              <a:off x="4136141" y="1893155"/>
              <a:ext cx="8661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bList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1082" name="Google Shape;1082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185601" y="3852461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336859" y="4178038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429498" y="4144023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88370" y="4161259"/>
            <a:ext cx="114161" cy="434020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74"/>
          <p:cNvSpPr txBox="1"/>
          <p:nvPr/>
        </p:nvSpPr>
        <p:spPr>
          <a:xfrm>
            <a:off x="333900" y="383850"/>
            <a:ext cx="5085300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Run this program. Compare your result with another group.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length of the list at the end?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087" name="Google Shape;1087;p74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088" name="Google Shape;1088;p74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4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4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1" name="Google Shape;1091;p74"/>
          <p:cNvSpPr txBox="1"/>
          <p:nvPr/>
        </p:nvSpPr>
        <p:spPr>
          <a:xfrm>
            <a:off x="5585713" y="473025"/>
            <a:ext cx="3496500" cy="1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Command Reference</a:t>
            </a:r>
            <a:endParaRPr sz="1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removeItem(list, index)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appendItem(list, item)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insertItem(list, index, item)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On-screen Show (16:9)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2023-10-08T17:04:59Z</dcterms:modified>
</cp:coreProperties>
</file>