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28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62fa39d2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62fa39d2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81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Prompts: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some similarities and differences between lists and variables?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How does a list manage complexity in a program?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9" name="Google Shape;1159;p81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2 - Warm Up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2023-10-08T17:05:09Z</dcterms:modified>
</cp:coreProperties>
</file>