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8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2fa39d25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2fa39d25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4"/>
          <p:cNvSpPr txBox="1"/>
          <p:nvPr/>
        </p:nvSpPr>
        <p:spPr>
          <a:xfrm>
            <a:off x="221125" y="458075"/>
            <a:ext cx="5312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Find a partner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either the Outfit Picker or the Band Namer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the program with your partner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Respond to all the questions for your app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ready to share your responses and what you learned with</a:t>
            </a:r>
            <a:b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group.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5" name="Google Shape;1175;p8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76" name="Google Shape;1176;p8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77" name="Google Shape;1177;p8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0" name="Google Shape;118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8515">
            <a:off x="7213370" y="1380650"/>
            <a:ext cx="1307650" cy="223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49983">
            <a:off x="5907727" y="1528381"/>
            <a:ext cx="1348720" cy="226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2023-10-08T17:05:13Z</dcterms:modified>
</cp:coreProperties>
</file>