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290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78f864d0c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78f864d0c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85"/>
          <p:cNvSpPr txBox="1"/>
          <p:nvPr/>
        </p:nvSpPr>
        <p:spPr>
          <a:xfrm>
            <a:off x="221125" y="458075"/>
            <a:ext cx="53127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Discuss: 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Spend 3-4 minutes explaining your app to another group. Then switch.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7" name="Google Shape;1187;p8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2 -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188" name="Google Shape;1188;p85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189" name="Google Shape;1189;p85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5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5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92" name="Google Shape;1192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8515">
            <a:off x="7213370" y="1380650"/>
            <a:ext cx="1307650" cy="223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3" name="Google Shape;1193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49983">
            <a:off x="5907727" y="1528381"/>
            <a:ext cx="1348720" cy="2268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2023-10-08T17:05:14Z</dcterms:modified>
</cp:coreProperties>
</file>