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5" r:id="rId2"/>
  </p:sldMasterIdLst>
  <p:notesMasterIdLst>
    <p:notesMasterId r:id="rId4"/>
  </p:notesMasterIdLst>
  <p:sldIdLst>
    <p:sldId id="292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78f864d0c2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78f864d0c2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87"/>
          <p:cNvSpPr txBox="1"/>
          <p:nvPr/>
        </p:nvSpPr>
        <p:spPr>
          <a:xfrm>
            <a:off x="221125" y="458075"/>
            <a:ext cx="5312700" cy="3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All groups read the Pair Maker app and respond to the questions.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Be ready to discuss your responses with another group. 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05" name="Google Shape;1205;p87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2 -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206" name="Google Shape;1206;p87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1207" name="Google Shape;1207;p87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87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87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10" name="Google Shape;1210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2126" y="802325"/>
            <a:ext cx="2231924" cy="380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2023-10-08T17:05:17Z</dcterms:modified>
</cp:coreProperties>
</file>