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5" r:id="rId2"/>
  </p:sldMasterIdLst>
  <p:notesMasterIdLst>
    <p:notesMasterId r:id="rId4"/>
  </p:notesMasterIdLst>
  <p:sldIdLst>
    <p:sldId id="294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62fa39d25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62fa39d25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89"/>
          <p:cNvSpPr txBox="1"/>
          <p:nvPr/>
        </p:nvSpPr>
        <p:spPr>
          <a:xfrm>
            <a:off x="554850" y="734800"/>
            <a:ext cx="79326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aspects of using lists do you feel you already understand? What questions do you want to dig into more tomorrow during the practice lesson?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20" name="Google Shape;1220;p8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2 - Wrap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2023-10-08T17:05:19Z</dcterms:modified>
</cp:coreProperties>
</file>