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25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673e5a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f673e5a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4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a partner, brainstorm lists of information that you encounter on a daily basis. 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are these lists useful?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54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2023-10-08T17:04:31Z</dcterms:modified>
</cp:coreProperties>
</file>