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29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6425730e9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6425730e9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92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Vocabulary Review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5" name="Google Shape;1235;p9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3 - Warm Up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6" name="Google Shape;1236;p92"/>
          <p:cNvSpPr txBox="1"/>
          <p:nvPr/>
        </p:nvSpPr>
        <p:spPr>
          <a:xfrm>
            <a:off x="480925" y="1433875"/>
            <a:ext cx="210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List -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7" name="Google Shape;1237;p92"/>
          <p:cNvSpPr txBox="1"/>
          <p:nvPr/>
        </p:nvSpPr>
        <p:spPr>
          <a:xfrm>
            <a:off x="480925" y="2308650"/>
            <a:ext cx="210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Element -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8" name="Google Shape;1238;p92"/>
          <p:cNvSpPr txBox="1"/>
          <p:nvPr/>
        </p:nvSpPr>
        <p:spPr>
          <a:xfrm>
            <a:off x="523500" y="3317100"/>
            <a:ext cx="210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Index -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9" name="Google Shape;1239;p92"/>
          <p:cNvSpPr txBox="1"/>
          <p:nvPr/>
        </p:nvSpPr>
        <p:spPr>
          <a:xfrm>
            <a:off x="1256475" y="1433875"/>
            <a:ext cx="7080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 ordered collection of elements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0" name="Google Shape;1240;p92"/>
          <p:cNvSpPr txBox="1"/>
          <p:nvPr/>
        </p:nvSpPr>
        <p:spPr>
          <a:xfrm>
            <a:off x="1918550" y="2308650"/>
            <a:ext cx="70803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 individual value in a list that is assigned a unique index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1" name="Google Shape;1241;p92"/>
          <p:cNvSpPr txBox="1"/>
          <p:nvPr/>
        </p:nvSpPr>
        <p:spPr>
          <a:xfrm>
            <a:off x="1655475" y="3317100"/>
            <a:ext cx="70803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common method for referencing the elements in a list or string using numbers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42" name="Google Shape;1242;p9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243" name="Google Shape;1243;p9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9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9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2023-10-08T17:05:23Z</dcterms:modified>
</cp:coreProperties>
</file>