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29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  <p:embeddedFont>
      <p:font typeface="Ubuntu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2fa39d25b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2fa39d25b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5" name="Google Shape;1255;p94"/>
          <p:cNvSpPr txBox="1"/>
          <p:nvPr/>
        </p:nvSpPr>
        <p:spPr>
          <a:xfrm>
            <a:off x="205300" y="379678"/>
            <a:ext cx="8598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56" name="Google Shape;1256;p94"/>
          <p:cNvGraphicFramePr/>
          <p:nvPr/>
        </p:nvGraphicFramePr>
        <p:xfrm>
          <a:off x="210875" y="824578"/>
          <a:ext cx="8598600" cy="4019618"/>
        </p:xfrm>
        <a:graphic>
          <a:graphicData uri="http://schemas.openxmlformats.org/drawingml/2006/table">
            <a:tbl>
              <a:tblPr>
                <a:noFill/>
                <a:tableStyleId>{A75BEF66-B289-4528-98BE-0FAD910FEF32}</a:tableStyleId>
              </a:tblPr>
              <a:tblGrid>
                <a:gridCol w="42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36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36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36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36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Ubuntu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2023-10-08T17:05:26Z</dcterms:modified>
</cp:coreProperties>
</file>