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00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6bf2eb8015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6bf2eb8015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9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2" name="Google Shape;1262;p95"/>
          <p:cNvSpPr txBox="1"/>
          <p:nvPr/>
        </p:nvSpPr>
        <p:spPr>
          <a:xfrm>
            <a:off x="35475" y="306100"/>
            <a:ext cx="9009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Debugging Lists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3" name="Google Shape;126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8500"/>
            <a:ext cx="8839202" cy="2603246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95"/>
          <p:cNvSpPr txBox="1"/>
          <p:nvPr/>
        </p:nvSpPr>
        <p:spPr>
          <a:xfrm>
            <a:off x="847800" y="4077475"/>
            <a:ext cx="3219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to track lists in the Debug Console. Click the arrow to see elements listed by index.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65" name="Google Shape;1265;p95"/>
          <p:cNvCxnSpPr/>
          <p:nvPr/>
        </p:nvCxnSpPr>
        <p:spPr>
          <a:xfrm rot="10800000" flipH="1">
            <a:off x="1877250" y="3451700"/>
            <a:ext cx="363300" cy="7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6" name="Google Shape;1266;p95"/>
          <p:cNvCxnSpPr/>
          <p:nvPr/>
        </p:nvCxnSpPr>
        <p:spPr>
          <a:xfrm rot="10800000" flipH="1">
            <a:off x="6884250" y="3370975"/>
            <a:ext cx="363300" cy="7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2023-10-08T17:05:27Z</dcterms:modified>
</cp:coreProperties>
</file>