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301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6bf2eb8015_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6bf2eb8015_4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9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3 -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2" name="Google Shape;1272;p96"/>
          <p:cNvSpPr txBox="1"/>
          <p:nvPr/>
        </p:nvSpPr>
        <p:spPr>
          <a:xfrm>
            <a:off x="1031850" y="347100"/>
            <a:ext cx="7080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Strings have indexes too!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3" name="Google Shape;1273;p96"/>
          <p:cNvSpPr/>
          <p:nvPr/>
        </p:nvSpPr>
        <p:spPr>
          <a:xfrm>
            <a:off x="3334300" y="1013500"/>
            <a:ext cx="420900" cy="420900"/>
          </a:xfrm>
          <a:prstGeom prst="rect">
            <a:avLst/>
          </a:prstGeom>
          <a:noFill/>
          <a:ln w="28575" cap="flat" cmpd="sng">
            <a:solidFill>
              <a:srgbClr val="01AE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4" name="Google Shape;1274;p96"/>
          <p:cNvSpPr/>
          <p:nvPr/>
        </p:nvSpPr>
        <p:spPr>
          <a:xfrm>
            <a:off x="3755291" y="1013500"/>
            <a:ext cx="420900" cy="420900"/>
          </a:xfrm>
          <a:prstGeom prst="rect">
            <a:avLst/>
          </a:prstGeom>
          <a:noFill/>
          <a:ln w="28575" cap="flat" cmpd="sng">
            <a:solidFill>
              <a:srgbClr val="01AE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5" name="Google Shape;1275;p96"/>
          <p:cNvSpPr/>
          <p:nvPr/>
        </p:nvSpPr>
        <p:spPr>
          <a:xfrm>
            <a:off x="4176282" y="1013500"/>
            <a:ext cx="420900" cy="420900"/>
          </a:xfrm>
          <a:prstGeom prst="rect">
            <a:avLst/>
          </a:prstGeom>
          <a:noFill/>
          <a:ln w="28575" cap="flat" cmpd="sng">
            <a:solidFill>
              <a:srgbClr val="01AE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6" name="Google Shape;1276;p96"/>
          <p:cNvSpPr/>
          <p:nvPr/>
        </p:nvSpPr>
        <p:spPr>
          <a:xfrm>
            <a:off x="4597272" y="1013500"/>
            <a:ext cx="420900" cy="420900"/>
          </a:xfrm>
          <a:prstGeom prst="rect">
            <a:avLst/>
          </a:prstGeom>
          <a:noFill/>
          <a:ln w="28575" cap="flat" cmpd="sng">
            <a:solidFill>
              <a:srgbClr val="01AE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7" name="Google Shape;1277;p96"/>
          <p:cNvSpPr/>
          <p:nvPr/>
        </p:nvSpPr>
        <p:spPr>
          <a:xfrm>
            <a:off x="5018263" y="1013500"/>
            <a:ext cx="420900" cy="420900"/>
          </a:xfrm>
          <a:prstGeom prst="rect">
            <a:avLst/>
          </a:prstGeom>
          <a:noFill/>
          <a:ln w="28575" cap="flat" cmpd="sng">
            <a:solidFill>
              <a:srgbClr val="01AE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8" name="Google Shape;1278;p96"/>
          <p:cNvSpPr/>
          <p:nvPr/>
        </p:nvSpPr>
        <p:spPr>
          <a:xfrm>
            <a:off x="5439254" y="1013500"/>
            <a:ext cx="420900" cy="420900"/>
          </a:xfrm>
          <a:prstGeom prst="rect">
            <a:avLst/>
          </a:prstGeom>
          <a:noFill/>
          <a:ln w="28575" cap="flat" cmpd="sng">
            <a:solidFill>
              <a:srgbClr val="01AE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9" name="Google Shape;1279;p96"/>
          <p:cNvSpPr/>
          <p:nvPr/>
        </p:nvSpPr>
        <p:spPr>
          <a:xfrm>
            <a:off x="5860245" y="1013500"/>
            <a:ext cx="420900" cy="420900"/>
          </a:xfrm>
          <a:prstGeom prst="rect">
            <a:avLst/>
          </a:prstGeom>
          <a:noFill/>
          <a:ln w="28575" cap="flat" cmpd="sng">
            <a:solidFill>
              <a:srgbClr val="01AE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r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0" name="Google Shape;1280;p96"/>
          <p:cNvSpPr/>
          <p:nvPr/>
        </p:nvSpPr>
        <p:spPr>
          <a:xfrm>
            <a:off x="6281235" y="1013500"/>
            <a:ext cx="420900" cy="420900"/>
          </a:xfrm>
          <a:prstGeom prst="rect">
            <a:avLst/>
          </a:prstGeom>
          <a:noFill/>
          <a:ln w="28575" cap="flat" cmpd="sng">
            <a:solidFill>
              <a:srgbClr val="01AE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1" name="Google Shape;1281;p96"/>
          <p:cNvSpPr/>
          <p:nvPr/>
        </p:nvSpPr>
        <p:spPr>
          <a:xfrm>
            <a:off x="6702226" y="1013500"/>
            <a:ext cx="420900" cy="420900"/>
          </a:xfrm>
          <a:prstGeom prst="rect">
            <a:avLst/>
          </a:prstGeom>
          <a:noFill/>
          <a:ln w="28575" cap="flat" cmpd="sng">
            <a:solidFill>
              <a:srgbClr val="01AE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2" name="Google Shape;1282;p96"/>
          <p:cNvSpPr/>
          <p:nvPr/>
        </p:nvSpPr>
        <p:spPr>
          <a:xfrm>
            <a:off x="7123217" y="1013500"/>
            <a:ext cx="420900" cy="420900"/>
          </a:xfrm>
          <a:prstGeom prst="rect">
            <a:avLst/>
          </a:prstGeom>
          <a:noFill/>
          <a:ln w="28575" cap="flat" cmpd="sng">
            <a:solidFill>
              <a:srgbClr val="01AE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h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3" name="Google Shape;1283;p96"/>
          <p:cNvSpPr/>
          <p:nvPr/>
        </p:nvSpPr>
        <p:spPr>
          <a:xfrm>
            <a:off x="7544208" y="1013500"/>
            <a:ext cx="420900" cy="420900"/>
          </a:xfrm>
          <a:prstGeom prst="rect">
            <a:avLst/>
          </a:prstGeom>
          <a:noFill/>
          <a:ln w="28575" cap="flat" cmpd="sng">
            <a:solidFill>
              <a:srgbClr val="01AE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4" name="Google Shape;1284;p96"/>
          <p:cNvSpPr/>
          <p:nvPr/>
        </p:nvSpPr>
        <p:spPr>
          <a:xfrm>
            <a:off x="7965198" y="1013500"/>
            <a:ext cx="420900" cy="420900"/>
          </a:xfrm>
          <a:prstGeom prst="rect">
            <a:avLst/>
          </a:prstGeom>
          <a:noFill/>
          <a:ln w="28575" cap="flat" cmpd="sng">
            <a:solidFill>
              <a:srgbClr val="01AE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5" name="Google Shape;1285;p96"/>
          <p:cNvSpPr/>
          <p:nvPr/>
        </p:nvSpPr>
        <p:spPr>
          <a:xfrm>
            <a:off x="3334300" y="1351499"/>
            <a:ext cx="4209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6" name="Google Shape;1286;p96"/>
          <p:cNvSpPr/>
          <p:nvPr/>
        </p:nvSpPr>
        <p:spPr>
          <a:xfrm>
            <a:off x="3755291" y="1351499"/>
            <a:ext cx="4209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7" name="Google Shape;1287;p96"/>
          <p:cNvSpPr/>
          <p:nvPr/>
        </p:nvSpPr>
        <p:spPr>
          <a:xfrm>
            <a:off x="4176282" y="1351499"/>
            <a:ext cx="4209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8" name="Google Shape;1288;p96"/>
          <p:cNvSpPr/>
          <p:nvPr/>
        </p:nvSpPr>
        <p:spPr>
          <a:xfrm>
            <a:off x="4597272" y="1351499"/>
            <a:ext cx="4209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9" name="Google Shape;1289;p96"/>
          <p:cNvSpPr/>
          <p:nvPr/>
        </p:nvSpPr>
        <p:spPr>
          <a:xfrm>
            <a:off x="5018263" y="1351499"/>
            <a:ext cx="4209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0" name="Google Shape;1290;p96"/>
          <p:cNvSpPr/>
          <p:nvPr/>
        </p:nvSpPr>
        <p:spPr>
          <a:xfrm>
            <a:off x="5439254" y="1351499"/>
            <a:ext cx="4209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1" name="Google Shape;1291;p96"/>
          <p:cNvSpPr/>
          <p:nvPr/>
        </p:nvSpPr>
        <p:spPr>
          <a:xfrm>
            <a:off x="5860245" y="1351499"/>
            <a:ext cx="4209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2" name="Google Shape;1292;p96"/>
          <p:cNvSpPr/>
          <p:nvPr/>
        </p:nvSpPr>
        <p:spPr>
          <a:xfrm>
            <a:off x="6281235" y="1351499"/>
            <a:ext cx="4209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3" name="Google Shape;1293;p96"/>
          <p:cNvSpPr/>
          <p:nvPr/>
        </p:nvSpPr>
        <p:spPr>
          <a:xfrm>
            <a:off x="6702226" y="1351499"/>
            <a:ext cx="4209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4" name="Google Shape;1294;p96"/>
          <p:cNvSpPr/>
          <p:nvPr/>
        </p:nvSpPr>
        <p:spPr>
          <a:xfrm>
            <a:off x="7123217" y="1351499"/>
            <a:ext cx="4209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5" name="Google Shape;1295;p96"/>
          <p:cNvSpPr/>
          <p:nvPr/>
        </p:nvSpPr>
        <p:spPr>
          <a:xfrm>
            <a:off x="7544208" y="1351499"/>
            <a:ext cx="4209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6" name="Google Shape;1296;p96"/>
          <p:cNvSpPr/>
          <p:nvPr/>
        </p:nvSpPr>
        <p:spPr>
          <a:xfrm>
            <a:off x="7965198" y="1351499"/>
            <a:ext cx="4209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7" name="Google Shape;1297;p96"/>
          <p:cNvSpPr txBox="1"/>
          <p:nvPr/>
        </p:nvSpPr>
        <p:spPr>
          <a:xfrm>
            <a:off x="417900" y="1013500"/>
            <a:ext cx="29163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var myString = “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8" name="Google Shape;1298;p96"/>
          <p:cNvSpPr txBox="1"/>
          <p:nvPr/>
        </p:nvSpPr>
        <p:spPr>
          <a:xfrm>
            <a:off x="8362800" y="930600"/>
            <a:ext cx="3240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</a:t>
            </a:r>
            <a:endParaRPr/>
          </a:p>
        </p:txBody>
      </p:sp>
      <p:sp>
        <p:nvSpPr>
          <p:cNvPr id="1299" name="Google Shape;1299;p96"/>
          <p:cNvSpPr txBox="1"/>
          <p:nvPr/>
        </p:nvSpPr>
        <p:spPr>
          <a:xfrm>
            <a:off x="267600" y="1761988"/>
            <a:ext cx="88764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myString.length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will give the length of the string, which is 12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myString.substring(start,end)</a:t>
            </a: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returns a substring starting at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and going up to but not including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myString.substring(0,4)</a:t>
            </a: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is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“This”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myString.substring(5,7)</a:t>
            </a: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is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“or” 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0" name="Google Shape;1300;p96"/>
          <p:cNvSpPr/>
          <p:nvPr/>
        </p:nvSpPr>
        <p:spPr>
          <a:xfrm>
            <a:off x="5010700" y="3909100"/>
            <a:ext cx="291900" cy="291900"/>
          </a:xfrm>
          <a:prstGeom prst="rect">
            <a:avLst/>
          </a:prstGeom>
          <a:noFill/>
          <a:ln w="28575" cap="flat" cmpd="sng">
            <a:solidFill>
              <a:srgbClr val="01AE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1" name="Google Shape;1301;p96"/>
          <p:cNvSpPr/>
          <p:nvPr/>
        </p:nvSpPr>
        <p:spPr>
          <a:xfrm>
            <a:off x="5302416" y="3909100"/>
            <a:ext cx="291900" cy="291900"/>
          </a:xfrm>
          <a:prstGeom prst="rect">
            <a:avLst/>
          </a:prstGeom>
          <a:noFill/>
          <a:ln w="28575" cap="flat" cmpd="sng">
            <a:solidFill>
              <a:srgbClr val="01AE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h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2" name="Google Shape;1302;p96"/>
          <p:cNvSpPr/>
          <p:nvPr/>
        </p:nvSpPr>
        <p:spPr>
          <a:xfrm>
            <a:off x="5594133" y="3909100"/>
            <a:ext cx="291900" cy="291900"/>
          </a:xfrm>
          <a:prstGeom prst="rect">
            <a:avLst/>
          </a:prstGeom>
          <a:noFill/>
          <a:ln w="28575" cap="flat" cmpd="sng">
            <a:solidFill>
              <a:srgbClr val="01AE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3" name="Google Shape;1303;p96"/>
          <p:cNvSpPr/>
          <p:nvPr/>
        </p:nvSpPr>
        <p:spPr>
          <a:xfrm>
            <a:off x="5885849" y="3909100"/>
            <a:ext cx="291900" cy="291900"/>
          </a:xfrm>
          <a:prstGeom prst="rect">
            <a:avLst/>
          </a:prstGeom>
          <a:noFill/>
          <a:ln w="28575" cap="flat" cmpd="sng">
            <a:solidFill>
              <a:srgbClr val="01AE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4" name="Google Shape;1304;p96"/>
          <p:cNvSpPr/>
          <p:nvPr/>
        </p:nvSpPr>
        <p:spPr>
          <a:xfrm>
            <a:off x="6177565" y="3909100"/>
            <a:ext cx="291900" cy="2919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1AE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5" name="Google Shape;1305;p96"/>
          <p:cNvSpPr/>
          <p:nvPr/>
        </p:nvSpPr>
        <p:spPr>
          <a:xfrm>
            <a:off x="6469281" y="3909100"/>
            <a:ext cx="291900" cy="2919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1AE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6" name="Google Shape;1306;p96"/>
          <p:cNvSpPr/>
          <p:nvPr/>
        </p:nvSpPr>
        <p:spPr>
          <a:xfrm>
            <a:off x="6760998" y="3909100"/>
            <a:ext cx="291900" cy="2919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1AE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7" name="Google Shape;1307;p96"/>
          <p:cNvSpPr/>
          <p:nvPr/>
        </p:nvSpPr>
        <p:spPr>
          <a:xfrm>
            <a:off x="7052714" y="3909100"/>
            <a:ext cx="291900" cy="2919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1AE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8" name="Google Shape;1308;p96"/>
          <p:cNvSpPr/>
          <p:nvPr/>
        </p:nvSpPr>
        <p:spPr>
          <a:xfrm>
            <a:off x="7344430" y="3909100"/>
            <a:ext cx="291900" cy="2919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1AE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9" name="Google Shape;1309;p96"/>
          <p:cNvSpPr/>
          <p:nvPr/>
        </p:nvSpPr>
        <p:spPr>
          <a:xfrm>
            <a:off x="7636146" y="3909100"/>
            <a:ext cx="291900" cy="2919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1AE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h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0" name="Google Shape;1310;p96"/>
          <p:cNvSpPr/>
          <p:nvPr/>
        </p:nvSpPr>
        <p:spPr>
          <a:xfrm>
            <a:off x="7927863" y="3909100"/>
            <a:ext cx="291900" cy="2919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1AE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1" name="Google Shape;1311;p96"/>
          <p:cNvSpPr/>
          <p:nvPr/>
        </p:nvSpPr>
        <p:spPr>
          <a:xfrm>
            <a:off x="8219579" y="3909100"/>
            <a:ext cx="291900" cy="2919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1AE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2" name="Google Shape;1312;p96"/>
          <p:cNvSpPr/>
          <p:nvPr/>
        </p:nvSpPr>
        <p:spPr>
          <a:xfrm>
            <a:off x="5010700" y="4143312"/>
            <a:ext cx="2919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3" name="Google Shape;1313;p96"/>
          <p:cNvSpPr/>
          <p:nvPr/>
        </p:nvSpPr>
        <p:spPr>
          <a:xfrm>
            <a:off x="5302416" y="4143312"/>
            <a:ext cx="2919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4" name="Google Shape;1314;p96"/>
          <p:cNvSpPr/>
          <p:nvPr/>
        </p:nvSpPr>
        <p:spPr>
          <a:xfrm>
            <a:off x="5594133" y="4143312"/>
            <a:ext cx="2919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5" name="Google Shape;1315;p96"/>
          <p:cNvSpPr/>
          <p:nvPr/>
        </p:nvSpPr>
        <p:spPr>
          <a:xfrm>
            <a:off x="5885849" y="4143312"/>
            <a:ext cx="2919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6" name="Google Shape;1316;p96"/>
          <p:cNvSpPr/>
          <p:nvPr/>
        </p:nvSpPr>
        <p:spPr>
          <a:xfrm>
            <a:off x="6177565" y="4143312"/>
            <a:ext cx="2919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7" name="Google Shape;1317;p96"/>
          <p:cNvSpPr/>
          <p:nvPr/>
        </p:nvSpPr>
        <p:spPr>
          <a:xfrm>
            <a:off x="6469281" y="4143312"/>
            <a:ext cx="2919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8" name="Google Shape;1318;p96"/>
          <p:cNvSpPr/>
          <p:nvPr/>
        </p:nvSpPr>
        <p:spPr>
          <a:xfrm>
            <a:off x="6760998" y="4143312"/>
            <a:ext cx="2919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9" name="Google Shape;1319;p96"/>
          <p:cNvSpPr/>
          <p:nvPr/>
        </p:nvSpPr>
        <p:spPr>
          <a:xfrm>
            <a:off x="7052714" y="4143312"/>
            <a:ext cx="2919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0" name="Google Shape;1320;p96"/>
          <p:cNvSpPr/>
          <p:nvPr/>
        </p:nvSpPr>
        <p:spPr>
          <a:xfrm>
            <a:off x="7344430" y="4143312"/>
            <a:ext cx="2919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1" name="Google Shape;1321;p96"/>
          <p:cNvSpPr/>
          <p:nvPr/>
        </p:nvSpPr>
        <p:spPr>
          <a:xfrm>
            <a:off x="7636146" y="4143312"/>
            <a:ext cx="2919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2" name="Google Shape;1322;p96"/>
          <p:cNvSpPr/>
          <p:nvPr/>
        </p:nvSpPr>
        <p:spPr>
          <a:xfrm>
            <a:off x="7927863" y="4143312"/>
            <a:ext cx="2919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3" name="Google Shape;1323;p96"/>
          <p:cNvSpPr/>
          <p:nvPr/>
        </p:nvSpPr>
        <p:spPr>
          <a:xfrm>
            <a:off x="8219579" y="4143312"/>
            <a:ext cx="2919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11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4" name="Google Shape;1324;p96"/>
          <p:cNvSpPr/>
          <p:nvPr/>
        </p:nvSpPr>
        <p:spPr>
          <a:xfrm>
            <a:off x="5010700" y="4594900"/>
            <a:ext cx="291900" cy="2919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1AE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5" name="Google Shape;1325;p96"/>
          <p:cNvSpPr/>
          <p:nvPr/>
        </p:nvSpPr>
        <p:spPr>
          <a:xfrm>
            <a:off x="5302416" y="4594900"/>
            <a:ext cx="291900" cy="2919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1AE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h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6" name="Google Shape;1326;p96"/>
          <p:cNvSpPr/>
          <p:nvPr/>
        </p:nvSpPr>
        <p:spPr>
          <a:xfrm>
            <a:off x="5594133" y="4594900"/>
            <a:ext cx="291900" cy="2919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1AE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7" name="Google Shape;1327;p96"/>
          <p:cNvSpPr/>
          <p:nvPr/>
        </p:nvSpPr>
        <p:spPr>
          <a:xfrm>
            <a:off x="5885849" y="4594900"/>
            <a:ext cx="291900" cy="2919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1AE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8" name="Google Shape;1328;p96"/>
          <p:cNvSpPr/>
          <p:nvPr/>
        </p:nvSpPr>
        <p:spPr>
          <a:xfrm>
            <a:off x="6177565" y="4594900"/>
            <a:ext cx="291900" cy="2919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1AE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9" name="Google Shape;1329;p96"/>
          <p:cNvSpPr/>
          <p:nvPr/>
        </p:nvSpPr>
        <p:spPr>
          <a:xfrm>
            <a:off x="6469281" y="4594900"/>
            <a:ext cx="291900" cy="291900"/>
          </a:xfrm>
          <a:prstGeom prst="rect">
            <a:avLst/>
          </a:prstGeom>
          <a:noFill/>
          <a:ln w="28575" cap="flat" cmpd="sng">
            <a:solidFill>
              <a:srgbClr val="01AE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0" name="Google Shape;1330;p96"/>
          <p:cNvSpPr/>
          <p:nvPr/>
        </p:nvSpPr>
        <p:spPr>
          <a:xfrm>
            <a:off x="6760998" y="4594900"/>
            <a:ext cx="291900" cy="291900"/>
          </a:xfrm>
          <a:prstGeom prst="rect">
            <a:avLst/>
          </a:prstGeom>
          <a:noFill/>
          <a:ln w="28575" cap="flat" cmpd="sng">
            <a:solidFill>
              <a:srgbClr val="01AE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1" name="Google Shape;1331;p96"/>
          <p:cNvSpPr/>
          <p:nvPr/>
        </p:nvSpPr>
        <p:spPr>
          <a:xfrm>
            <a:off x="7052714" y="4594900"/>
            <a:ext cx="291900" cy="2919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1AE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2" name="Google Shape;1332;p96"/>
          <p:cNvSpPr/>
          <p:nvPr/>
        </p:nvSpPr>
        <p:spPr>
          <a:xfrm>
            <a:off x="7344430" y="4594900"/>
            <a:ext cx="291900" cy="2919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1AE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3" name="Google Shape;1333;p96"/>
          <p:cNvSpPr/>
          <p:nvPr/>
        </p:nvSpPr>
        <p:spPr>
          <a:xfrm>
            <a:off x="7636146" y="4594900"/>
            <a:ext cx="291900" cy="2919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1AE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h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4" name="Google Shape;1334;p96"/>
          <p:cNvSpPr/>
          <p:nvPr/>
        </p:nvSpPr>
        <p:spPr>
          <a:xfrm>
            <a:off x="7927863" y="4594900"/>
            <a:ext cx="291900" cy="2919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1AE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5" name="Google Shape;1335;p96"/>
          <p:cNvSpPr/>
          <p:nvPr/>
        </p:nvSpPr>
        <p:spPr>
          <a:xfrm>
            <a:off x="8219579" y="4594900"/>
            <a:ext cx="291900" cy="2919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1AE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6" name="Google Shape;1336;p96"/>
          <p:cNvSpPr/>
          <p:nvPr/>
        </p:nvSpPr>
        <p:spPr>
          <a:xfrm>
            <a:off x="5010700" y="4829112"/>
            <a:ext cx="2919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7" name="Google Shape;1337;p96"/>
          <p:cNvSpPr/>
          <p:nvPr/>
        </p:nvSpPr>
        <p:spPr>
          <a:xfrm>
            <a:off x="5302416" y="4829112"/>
            <a:ext cx="2919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8" name="Google Shape;1338;p96"/>
          <p:cNvSpPr/>
          <p:nvPr/>
        </p:nvSpPr>
        <p:spPr>
          <a:xfrm>
            <a:off x="5594133" y="4829112"/>
            <a:ext cx="2919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9" name="Google Shape;1339;p96"/>
          <p:cNvSpPr/>
          <p:nvPr/>
        </p:nvSpPr>
        <p:spPr>
          <a:xfrm>
            <a:off x="5885849" y="4829112"/>
            <a:ext cx="2919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0" name="Google Shape;1340;p96"/>
          <p:cNvSpPr/>
          <p:nvPr/>
        </p:nvSpPr>
        <p:spPr>
          <a:xfrm>
            <a:off x="6177565" y="4829112"/>
            <a:ext cx="2919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1" name="Google Shape;1341;p96"/>
          <p:cNvSpPr/>
          <p:nvPr/>
        </p:nvSpPr>
        <p:spPr>
          <a:xfrm>
            <a:off x="6469281" y="4829112"/>
            <a:ext cx="2919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2" name="Google Shape;1342;p96"/>
          <p:cNvSpPr/>
          <p:nvPr/>
        </p:nvSpPr>
        <p:spPr>
          <a:xfrm>
            <a:off x="6760998" y="4829112"/>
            <a:ext cx="2919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3" name="Google Shape;1343;p96"/>
          <p:cNvSpPr/>
          <p:nvPr/>
        </p:nvSpPr>
        <p:spPr>
          <a:xfrm>
            <a:off x="7052714" y="4829112"/>
            <a:ext cx="2919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4" name="Google Shape;1344;p96"/>
          <p:cNvSpPr/>
          <p:nvPr/>
        </p:nvSpPr>
        <p:spPr>
          <a:xfrm>
            <a:off x="7344430" y="4829112"/>
            <a:ext cx="2919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5" name="Google Shape;1345;p96"/>
          <p:cNvSpPr/>
          <p:nvPr/>
        </p:nvSpPr>
        <p:spPr>
          <a:xfrm>
            <a:off x="7636146" y="4829112"/>
            <a:ext cx="2919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6" name="Google Shape;1346;p96"/>
          <p:cNvSpPr/>
          <p:nvPr/>
        </p:nvSpPr>
        <p:spPr>
          <a:xfrm>
            <a:off x="7927863" y="4829112"/>
            <a:ext cx="2919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7" name="Google Shape;1347;p96"/>
          <p:cNvSpPr/>
          <p:nvPr/>
        </p:nvSpPr>
        <p:spPr>
          <a:xfrm>
            <a:off x="8219579" y="4829112"/>
            <a:ext cx="2919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11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139</Words>
  <Application>Microsoft Office PowerPoint</Application>
  <PresentationFormat>On-screen Show (16:9)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Consolas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2023-10-08T17:05:29Z</dcterms:modified>
</cp:coreProperties>
</file>