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  <p:sldMasterId id="2147483696" r:id="rId2"/>
  </p:sldMasterIdLst>
  <p:notesMasterIdLst>
    <p:notesMasterId r:id="rId4"/>
  </p:notesMasterIdLst>
  <p:sldIdLst>
    <p:sldId id="302" r:id="rId3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BEF66-B289-4528-98BE-0FAD910FEF32}">
  <a:tblStyle styleId="{A75BEF66-B289-4528-98BE-0FAD910FEF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AB6223-DEE0-4DF5-BBEB-09A0E3B23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6bf2eb8015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6bf2eb8015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9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5 Lesson 3 -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3" name="Google Shape;1353;p97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Proxima Nova"/>
                <a:ea typeface="Proxima Nova"/>
                <a:cs typeface="Proxima Nova"/>
                <a:sym typeface="Proxima Nova"/>
              </a:rPr>
              <a:t>Lists Practice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4" name="Google Shape;1354;p97"/>
          <p:cNvSpPr txBox="1"/>
          <p:nvPr/>
        </p:nvSpPr>
        <p:spPr>
          <a:xfrm>
            <a:off x="5017425" y="2107800"/>
            <a:ext cx="3802800" cy="17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Proxima Nova"/>
                <a:ea typeface="Proxima Nova"/>
                <a:cs typeface="Proxima Nova"/>
                <a:sym typeface="Proxima Nova"/>
              </a:rPr>
              <a:t>Do This: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Navigate to Lesson 3, Level 1 on Code Studio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5" name="Google Shape;1355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25" y="1332074"/>
            <a:ext cx="4543725" cy="3006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6" name="Google Shape;1356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6350" y="1510300"/>
            <a:ext cx="4304950" cy="44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Proxima Nova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2023-10-08T17:05:30Z</dcterms:modified>
</cp:coreProperties>
</file>