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0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62fa39d25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62fa39d25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99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aspects of working with lists do you feel clicked today?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 you still have trouble with?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6" name="Google Shape;1366;p9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3 -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2023-10-08T17:05:33Z</dcterms:modified>
</cp:coreProperties>
</file>