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0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7015d3766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7015d3766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02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Warm Up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1" name="Google Shape;1381;p102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Imagine you want to build an app for reminders. What information do you think would be stored in a list?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2023-10-08T17:05:37Z</dcterms:modified>
</cp:coreProperties>
</file>