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0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7015d3766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7015d3766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0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1" name="Google Shape;1391;p104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Lists Make: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Reminder App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2" name="Google Shape;1392;p104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4,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3" name="Google Shape;1393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975" y="1567550"/>
            <a:ext cx="2215125" cy="30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425" y="2191625"/>
            <a:ext cx="26479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2023-10-08T17:05:39Z</dcterms:modified>
</cp:coreProperties>
</file>