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31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7015d3766e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7015d3766e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10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400" name="Google Shape;1400;p105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401" name="Google Shape;1401;p105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05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05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4" name="Google Shape;1404;p105"/>
          <p:cNvSpPr txBox="1"/>
          <p:nvPr/>
        </p:nvSpPr>
        <p:spPr>
          <a:xfrm>
            <a:off x="326900" y="734800"/>
            <a:ext cx="3787500" cy="39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Try using the app.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Add several reminders to the app.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Scroll through your reminders.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5" name="Google Shape;1405;p105"/>
          <p:cNvSpPr txBox="1"/>
          <p:nvPr/>
        </p:nvSpPr>
        <p:spPr>
          <a:xfrm>
            <a:off x="4866700" y="734800"/>
            <a:ext cx="3996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Prompts: </a:t>
            </a: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many lists do you think are needed to make this app work?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programming patterns with lists do you think you'll need to use?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2023-10-08T17:05:41Z</dcterms:modified>
</cp:coreProperties>
</file>