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1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7015d3766e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7015d3766e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0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4 -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1" name="Google Shape;1411;p106"/>
          <p:cNvSpPr txBox="1"/>
          <p:nvPr/>
        </p:nvSpPr>
        <p:spPr>
          <a:xfrm>
            <a:off x="75" y="306100"/>
            <a:ext cx="9144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Make the Reminder App!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12" name="Google Shape;1412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525" y="1158000"/>
            <a:ext cx="2920072" cy="37826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413" name="Google Shape;1413;p106"/>
          <p:cNvGraphicFramePr/>
          <p:nvPr/>
        </p:nvGraphicFramePr>
        <p:xfrm>
          <a:off x="3486850" y="1158010"/>
          <a:ext cx="5336150" cy="3786410"/>
        </p:xfrm>
        <a:graphic>
          <a:graphicData uri="http://schemas.openxmlformats.org/drawingml/2006/table">
            <a:tbl>
              <a:tblPr>
                <a:noFill/>
                <a:tableStyleId>{C8AB6223-DEE0-4DF5-BBEB-09A0E3B23D03}</a:tableStyleId>
              </a:tblPr>
              <a:tblGrid>
                <a:gridCol w="267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9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7665A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List Scrolling Pattern</a:t>
                      </a:r>
                      <a:endParaRPr b="1">
                        <a:solidFill>
                          <a:srgbClr val="7665A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665A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665A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665A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665A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7665A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7665A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14" name="Google Shape;1414;p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8300" y="1839875"/>
            <a:ext cx="24339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5" name="Google Shape;1415;p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2275" y="1959425"/>
            <a:ext cx="2542225" cy="2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2023-10-08T17:05:42Z</dcterms:modified>
</cp:coreProperties>
</file>