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312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7015d3766e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7015d3766e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10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4 -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21" name="Google Shape;1421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9850" y="2646675"/>
            <a:ext cx="1719700" cy="8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2" name="Google Shape;1422;p107"/>
          <p:cNvSpPr txBox="1"/>
          <p:nvPr/>
        </p:nvSpPr>
        <p:spPr>
          <a:xfrm>
            <a:off x="0" y="508475"/>
            <a:ext cx="84255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Don't forget to check the rubric before hitting submit!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23" name="Google Shape;1423;p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0175" y="1285063"/>
            <a:ext cx="3485001" cy="35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2023-10-08T17:05:43Z</dcterms:modified>
</cp:coreProperties>
</file>