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1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7015d3766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7015d3766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4 -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3" name="Google Shape;1433;p109"/>
          <p:cNvSpPr txBox="1"/>
          <p:nvPr/>
        </p:nvSpPr>
        <p:spPr>
          <a:xfrm>
            <a:off x="0" y="2079650"/>
            <a:ext cx="9144000" cy="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 today!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2023-10-08T17:05:46Z</dcterms:modified>
</cp:coreProperties>
</file>