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261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f673e5a2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f673e5a2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6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Activity Title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56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and your partner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Small stacks of red and yellow stickies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 small stack of snack baggies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 gallon sized baggie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Pen / Pencil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Dry erase marker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Tape or Stapler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5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" name="Google Shape;220;p56"/>
          <p:cNvSpPr/>
          <p:nvPr/>
        </p:nvSpPr>
        <p:spPr>
          <a:xfrm rot="-853279">
            <a:off x="482025" y="902096"/>
            <a:ext cx="1058746" cy="1058746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21" name="Google Shape;221;p56"/>
          <p:cNvSpPr/>
          <p:nvPr/>
        </p:nvSpPr>
        <p:spPr>
          <a:xfrm rot="-224180">
            <a:off x="1310397" y="577496"/>
            <a:ext cx="1058851" cy="1058851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222" name="Google Shape;222;p56"/>
          <p:cNvGrpSpPr/>
          <p:nvPr/>
        </p:nvGrpSpPr>
        <p:grpSpPr>
          <a:xfrm>
            <a:off x="5431577" y="3235133"/>
            <a:ext cx="2817767" cy="1301987"/>
            <a:chOff x="642775" y="1378850"/>
            <a:chExt cx="2363700" cy="1637925"/>
          </a:xfrm>
        </p:grpSpPr>
        <p:sp>
          <p:nvSpPr>
            <p:cNvPr id="223" name="Google Shape;223;p56"/>
            <p:cNvSpPr/>
            <p:nvPr/>
          </p:nvSpPr>
          <p:spPr>
            <a:xfrm>
              <a:off x="642775" y="1596575"/>
              <a:ext cx="2363700" cy="1420200"/>
            </a:xfrm>
            <a:prstGeom prst="rect">
              <a:avLst/>
            </a:prstGeom>
            <a:solidFill>
              <a:srgbClr val="00BEFF">
                <a:alpha val="17670"/>
              </a:srgbClr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6"/>
            <p:cNvSpPr/>
            <p:nvPr/>
          </p:nvSpPr>
          <p:spPr>
            <a:xfrm>
              <a:off x="642775" y="1378850"/>
              <a:ext cx="2363700" cy="2178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5" name="Google Shape;225;p56"/>
            <p:cNvCxnSpPr>
              <a:stCxn id="224" idx="1"/>
              <a:endCxn id="224" idx="3"/>
            </p:cNvCxnSpPr>
            <p:nvPr/>
          </p:nvCxnSpPr>
          <p:spPr>
            <a:xfrm>
              <a:off x="642775" y="1487750"/>
              <a:ext cx="2363700" cy="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6" name="Google Shape;226;p56"/>
          <p:cNvGrpSpPr/>
          <p:nvPr/>
        </p:nvGrpSpPr>
        <p:grpSpPr>
          <a:xfrm>
            <a:off x="5526477" y="2765046"/>
            <a:ext cx="2817767" cy="1301987"/>
            <a:chOff x="642775" y="1378850"/>
            <a:chExt cx="2363700" cy="1637925"/>
          </a:xfrm>
        </p:grpSpPr>
        <p:sp>
          <p:nvSpPr>
            <p:cNvPr id="227" name="Google Shape;227;p56"/>
            <p:cNvSpPr/>
            <p:nvPr/>
          </p:nvSpPr>
          <p:spPr>
            <a:xfrm>
              <a:off x="642775" y="1596575"/>
              <a:ext cx="2363700" cy="1420200"/>
            </a:xfrm>
            <a:prstGeom prst="rect">
              <a:avLst/>
            </a:prstGeom>
            <a:solidFill>
              <a:srgbClr val="00BEFF">
                <a:alpha val="17670"/>
              </a:srgbClr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6"/>
            <p:cNvSpPr/>
            <p:nvPr/>
          </p:nvSpPr>
          <p:spPr>
            <a:xfrm>
              <a:off x="642775" y="1378850"/>
              <a:ext cx="2363700" cy="2178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9" name="Google Shape;229;p56"/>
            <p:cNvCxnSpPr>
              <a:stCxn id="228" idx="1"/>
              <a:endCxn id="228" idx="3"/>
            </p:cNvCxnSpPr>
            <p:nvPr/>
          </p:nvCxnSpPr>
          <p:spPr>
            <a:xfrm>
              <a:off x="642775" y="1487750"/>
              <a:ext cx="2363700" cy="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0" name="Google Shape;230;p56"/>
          <p:cNvGrpSpPr/>
          <p:nvPr/>
        </p:nvGrpSpPr>
        <p:grpSpPr>
          <a:xfrm>
            <a:off x="5062927" y="2917383"/>
            <a:ext cx="2817767" cy="1301987"/>
            <a:chOff x="642775" y="1378850"/>
            <a:chExt cx="2363700" cy="1637925"/>
          </a:xfrm>
        </p:grpSpPr>
        <p:sp>
          <p:nvSpPr>
            <p:cNvPr id="231" name="Google Shape;231;p56"/>
            <p:cNvSpPr/>
            <p:nvPr/>
          </p:nvSpPr>
          <p:spPr>
            <a:xfrm>
              <a:off x="642775" y="1596575"/>
              <a:ext cx="2363700" cy="1420200"/>
            </a:xfrm>
            <a:prstGeom prst="rect">
              <a:avLst/>
            </a:prstGeom>
            <a:solidFill>
              <a:srgbClr val="00BEFF">
                <a:alpha val="17670"/>
              </a:srgbClr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6"/>
            <p:cNvSpPr/>
            <p:nvPr/>
          </p:nvSpPr>
          <p:spPr>
            <a:xfrm>
              <a:off x="642775" y="1378850"/>
              <a:ext cx="2363700" cy="2178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3" name="Google Shape;233;p56"/>
            <p:cNvCxnSpPr>
              <a:stCxn id="232" idx="1"/>
              <a:endCxn id="232" idx="3"/>
            </p:cNvCxnSpPr>
            <p:nvPr/>
          </p:nvCxnSpPr>
          <p:spPr>
            <a:xfrm>
              <a:off x="642775" y="1487750"/>
              <a:ext cx="2363700" cy="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4" name="Google Shape;234;p56"/>
          <p:cNvGrpSpPr/>
          <p:nvPr/>
        </p:nvGrpSpPr>
        <p:grpSpPr>
          <a:xfrm>
            <a:off x="5233527" y="2876858"/>
            <a:ext cx="2817767" cy="1301987"/>
            <a:chOff x="642775" y="1378850"/>
            <a:chExt cx="2363700" cy="1637925"/>
          </a:xfrm>
        </p:grpSpPr>
        <p:sp>
          <p:nvSpPr>
            <p:cNvPr id="235" name="Google Shape;235;p56"/>
            <p:cNvSpPr/>
            <p:nvPr/>
          </p:nvSpPr>
          <p:spPr>
            <a:xfrm>
              <a:off x="642775" y="1596575"/>
              <a:ext cx="2363700" cy="1420200"/>
            </a:xfrm>
            <a:prstGeom prst="rect">
              <a:avLst/>
            </a:prstGeom>
            <a:solidFill>
              <a:srgbClr val="00BEFF">
                <a:alpha val="17670"/>
              </a:srgbClr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6"/>
            <p:cNvSpPr/>
            <p:nvPr/>
          </p:nvSpPr>
          <p:spPr>
            <a:xfrm>
              <a:off x="642775" y="1378850"/>
              <a:ext cx="2363700" cy="2178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7" name="Google Shape;237;p56"/>
            <p:cNvCxnSpPr>
              <a:stCxn id="236" idx="1"/>
              <a:endCxn id="236" idx="3"/>
            </p:cNvCxnSpPr>
            <p:nvPr/>
          </p:nvCxnSpPr>
          <p:spPr>
            <a:xfrm>
              <a:off x="642775" y="1487750"/>
              <a:ext cx="2363700" cy="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8" name="Google Shape;238;p56"/>
          <p:cNvGrpSpPr/>
          <p:nvPr/>
        </p:nvGrpSpPr>
        <p:grpSpPr>
          <a:xfrm rot="-336208">
            <a:off x="5233533" y="2671443"/>
            <a:ext cx="2817758" cy="1489180"/>
            <a:chOff x="642775" y="1143350"/>
            <a:chExt cx="2363700" cy="1873425"/>
          </a:xfrm>
        </p:grpSpPr>
        <p:sp>
          <p:nvSpPr>
            <p:cNvPr id="239" name="Google Shape;239;p56"/>
            <p:cNvSpPr/>
            <p:nvPr/>
          </p:nvSpPr>
          <p:spPr>
            <a:xfrm>
              <a:off x="642775" y="1596575"/>
              <a:ext cx="2363700" cy="1420200"/>
            </a:xfrm>
            <a:prstGeom prst="rect">
              <a:avLst/>
            </a:prstGeom>
            <a:solidFill>
              <a:srgbClr val="00BEFF">
                <a:alpha val="17670"/>
              </a:srgbClr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6"/>
            <p:cNvSpPr/>
            <p:nvPr/>
          </p:nvSpPr>
          <p:spPr>
            <a:xfrm>
              <a:off x="642775" y="1378850"/>
              <a:ext cx="2363700" cy="2178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" name="Google Shape;241;p56"/>
            <p:cNvCxnSpPr>
              <a:stCxn id="240" idx="1"/>
              <a:endCxn id="240" idx="3"/>
            </p:cNvCxnSpPr>
            <p:nvPr/>
          </p:nvCxnSpPr>
          <p:spPr>
            <a:xfrm rot="-10297895" flipH="1">
              <a:off x="641427" y="1315183"/>
              <a:ext cx="2366396" cy="345134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2" name="Google Shape;242;p56"/>
          <p:cNvGrpSpPr/>
          <p:nvPr/>
        </p:nvGrpSpPr>
        <p:grpSpPr>
          <a:xfrm rot="614344">
            <a:off x="5302211" y="2561916"/>
            <a:ext cx="2817730" cy="1708254"/>
            <a:chOff x="642775" y="867650"/>
            <a:chExt cx="2363700" cy="2149125"/>
          </a:xfrm>
        </p:grpSpPr>
        <p:sp>
          <p:nvSpPr>
            <p:cNvPr id="243" name="Google Shape;243;p56"/>
            <p:cNvSpPr/>
            <p:nvPr/>
          </p:nvSpPr>
          <p:spPr>
            <a:xfrm>
              <a:off x="642775" y="1596575"/>
              <a:ext cx="2363700" cy="1420200"/>
            </a:xfrm>
            <a:prstGeom prst="rect">
              <a:avLst/>
            </a:prstGeom>
            <a:solidFill>
              <a:srgbClr val="00BEFF">
                <a:alpha val="17670"/>
              </a:srgbClr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6"/>
            <p:cNvSpPr/>
            <p:nvPr/>
          </p:nvSpPr>
          <p:spPr>
            <a:xfrm>
              <a:off x="642775" y="1378850"/>
              <a:ext cx="2363700" cy="2178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5" name="Google Shape;245;p56"/>
            <p:cNvCxnSpPr>
              <a:stCxn id="244" idx="1"/>
              <a:endCxn id="244" idx="3"/>
            </p:cNvCxnSpPr>
            <p:nvPr/>
          </p:nvCxnSpPr>
          <p:spPr>
            <a:xfrm rot="-909471">
              <a:off x="638872" y="1175458"/>
              <a:ext cx="2371507" cy="624583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6" name="Google Shape;246;p56"/>
          <p:cNvGrpSpPr/>
          <p:nvPr/>
        </p:nvGrpSpPr>
        <p:grpSpPr>
          <a:xfrm rot="614167">
            <a:off x="743716" y="1921477"/>
            <a:ext cx="3084558" cy="2803261"/>
            <a:chOff x="642775" y="1123550"/>
            <a:chExt cx="2363700" cy="1893225"/>
          </a:xfrm>
        </p:grpSpPr>
        <p:sp>
          <p:nvSpPr>
            <p:cNvPr id="247" name="Google Shape;247;p56"/>
            <p:cNvSpPr/>
            <p:nvPr/>
          </p:nvSpPr>
          <p:spPr>
            <a:xfrm>
              <a:off x="642775" y="1596575"/>
              <a:ext cx="2363700" cy="1420200"/>
            </a:xfrm>
            <a:prstGeom prst="rect">
              <a:avLst/>
            </a:prstGeom>
            <a:solidFill>
              <a:srgbClr val="00BEFF">
                <a:alpha val="17670"/>
              </a:srgbClr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6"/>
            <p:cNvSpPr/>
            <p:nvPr/>
          </p:nvSpPr>
          <p:spPr>
            <a:xfrm>
              <a:off x="642775" y="1378850"/>
              <a:ext cx="2363700" cy="2178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9" name="Google Shape;249;p56"/>
            <p:cNvCxnSpPr>
              <a:stCxn id="248" idx="1"/>
              <a:endCxn id="248" idx="3"/>
            </p:cNvCxnSpPr>
            <p:nvPr/>
          </p:nvCxnSpPr>
          <p:spPr>
            <a:xfrm rot="-542429">
              <a:off x="665729" y="1301859"/>
              <a:ext cx="2317793" cy="371782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2023-10-08T17:04:34Z</dcterms:modified>
</cp:coreProperties>
</file>