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1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62fa39d25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62fa39d25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12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112"/>
          <p:cNvSpPr txBox="1"/>
          <p:nvPr/>
        </p:nvSpPr>
        <p:spPr>
          <a:xfrm>
            <a:off x="550600" y="485175"/>
            <a:ext cx="8117400" cy="2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game board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Game pieces (tokens, markers, etc.) to use as barriers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“robot”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9" name="Google Shape;1449;p112"/>
          <p:cNvSpPr/>
          <p:nvPr/>
        </p:nvSpPr>
        <p:spPr>
          <a:xfrm>
            <a:off x="1607250" y="2674253"/>
            <a:ext cx="914400" cy="9144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4800">
              <a:solidFill>
                <a:srgbClr val="FFFFFF"/>
              </a:solidFill>
            </a:endParaRPr>
          </a:p>
        </p:txBody>
      </p:sp>
      <p:graphicFrame>
        <p:nvGraphicFramePr>
          <p:cNvPr id="1450" name="Google Shape;1450;p112"/>
          <p:cNvGraphicFramePr/>
          <p:nvPr/>
        </p:nvGraphicFramePr>
        <p:xfrm>
          <a:off x="3250438" y="2196450"/>
          <a:ext cx="2643125" cy="246950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5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1" name="Google Shape;1451;p112"/>
          <p:cNvSpPr/>
          <p:nvPr/>
        </p:nvSpPr>
        <p:spPr>
          <a:xfrm>
            <a:off x="6213338" y="2439638"/>
            <a:ext cx="837300" cy="837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12"/>
          <p:cNvSpPr/>
          <p:nvPr/>
        </p:nvSpPr>
        <p:spPr>
          <a:xfrm>
            <a:off x="7732470" y="3334742"/>
            <a:ext cx="837300" cy="837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12"/>
          <p:cNvSpPr/>
          <p:nvPr/>
        </p:nvSpPr>
        <p:spPr>
          <a:xfrm>
            <a:off x="7284562" y="2346952"/>
            <a:ext cx="837300" cy="837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112"/>
          <p:cNvSpPr txBox="1"/>
          <p:nvPr/>
        </p:nvSpPr>
        <p:spPr>
          <a:xfrm>
            <a:off x="794500" y="3756625"/>
            <a:ext cx="11919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5" name="Google Shape;1455;p112"/>
          <p:cNvCxnSpPr/>
          <p:nvPr/>
        </p:nvCxnSpPr>
        <p:spPr>
          <a:xfrm rot="10800000" flipH="1">
            <a:off x="1390400" y="3756625"/>
            <a:ext cx="418500" cy="227100"/>
          </a:xfrm>
          <a:prstGeom prst="curvedConnector3">
            <a:avLst>
              <a:gd name="adj1" fmla="val 898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56" name="Google Shape;1456;p112"/>
          <p:cNvSpPr txBox="1"/>
          <p:nvPr/>
        </p:nvSpPr>
        <p:spPr>
          <a:xfrm>
            <a:off x="6086550" y="3511775"/>
            <a:ext cx="1365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barriers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7" name="Google Shape;1457;p112"/>
          <p:cNvCxnSpPr/>
          <p:nvPr/>
        </p:nvCxnSpPr>
        <p:spPr>
          <a:xfrm rot="10800000" flipH="1">
            <a:off x="6856100" y="3511775"/>
            <a:ext cx="418500" cy="227100"/>
          </a:xfrm>
          <a:prstGeom prst="curvedConnector3">
            <a:avLst>
              <a:gd name="adj1" fmla="val 898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58" name="Google Shape;1458;p112"/>
          <p:cNvSpPr txBox="1"/>
          <p:nvPr/>
        </p:nvSpPr>
        <p:spPr>
          <a:xfrm>
            <a:off x="3976050" y="4756625"/>
            <a:ext cx="11919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game board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2023-10-08T17:05:50Z</dcterms:modified>
</cp:coreProperties>
</file>