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319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630d08729a_5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630d08729a_5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7" name="Google Shape;1467;p114"/>
          <p:cNvGraphicFramePr/>
          <p:nvPr/>
        </p:nvGraphicFramePr>
        <p:xfrm>
          <a:off x="328100" y="438825"/>
          <a:ext cx="4850000" cy="4539570"/>
        </p:xfrm>
        <a:graphic>
          <a:graphicData uri="http://schemas.openxmlformats.org/drawingml/2006/table">
            <a:tbl>
              <a:tblPr>
                <a:noFill/>
                <a:tableStyleId>{C8AB6223-DEE0-4DF5-BBEB-09A0E3B23D03}</a:tableStyleId>
              </a:tblPr>
              <a:tblGrid>
                <a:gridCol w="9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68" name="Google Shape;1468;p11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9" name="Google Shape;1469;p114"/>
          <p:cNvSpPr/>
          <p:nvPr/>
        </p:nvSpPr>
        <p:spPr>
          <a:xfrm>
            <a:off x="2272200" y="438825"/>
            <a:ext cx="961800" cy="92100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114"/>
          <p:cNvSpPr txBox="1"/>
          <p:nvPr/>
        </p:nvSpPr>
        <p:spPr>
          <a:xfrm>
            <a:off x="5359100" y="364075"/>
            <a:ext cx="3784800" cy="28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You have one command: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moveForward()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This command moves the robot one space forward in the direction that it is facing.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With a partner, write the program to move the robot to the purple box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1" name="Google Shape;1471;p114"/>
          <p:cNvSpPr txBox="1"/>
          <p:nvPr/>
        </p:nvSpPr>
        <p:spPr>
          <a:xfrm>
            <a:off x="5588750" y="8502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moveForward()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moveForward()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moveForward()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moveForward()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2" name="Google Shape;1472;p114"/>
          <p:cNvSpPr/>
          <p:nvPr/>
        </p:nvSpPr>
        <p:spPr>
          <a:xfrm>
            <a:off x="2410200" y="55642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473" name="Google Shape;1473;p114"/>
          <p:cNvSpPr/>
          <p:nvPr/>
        </p:nvSpPr>
        <p:spPr>
          <a:xfrm>
            <a:off x="2410200" y="1415051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474" name="Google Shape;1474;p114"/>
          <p:cNvSpPr/>
          <p:nvPr/>
        </p:nvSpPr>
        <p:spPr>
          <a:xfrm>
            <a:off x="2410200" y="236202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475" name="Google Shape;1475;p114"/>
          <p:cNvSpPr/>
          <p:nvPr/>
        </p:nvSpPr>
        <p:spPr>
          <a:xfrm>
            <a:off x="2410200" y="322577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476" name="Google Shape;1476;p114"/>
          <p:cNvSpPr/>
          <p:nvPr/>
        </p:nvSpPr>
        <p:spPr>
          <a:xfrm>
            <a:off x="2410200" y="416762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grpSp>
        <p:nvGrpSpPr>
          <p:cNvPr id="1477" name="Google Shape;1477;p114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478" name="Google Shape;1478;p114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14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14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2023-10-08T17:05:53Z</dcterms:modified>
</cp:coreProperties>
</file>