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20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630d08729a_5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630d08729a_5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15"/>
          <p:cNvSpPr txBox="1"/>
          <p:nvPr/>
        </p:nvSpPr>
        <p:spPr>
          <a:xfrm>
            <a:off x="4142925" y="607925"/>
            <a:ext cx="45981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This code is repetitive.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How can we simplify it?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Introducing…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B9BF15"/>
                </a:solidFill>
                <a:latin typeface="Proxima Nova"/>
                <a:ea typeface="Proxima Nova"/>
                <a:cs typeface="Proxima Nova"/>
                <a:sym typeface="Proxima Nova"/>
              </a:rPr>
              <a:t>The While Loop</a:t>
            </a:r>
            <a:endParaRPr sz="3600" b="1">
              <a:solidFill>
                <a:srgbClr val="B9BF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6" name="Google Shape;1486;p115"/>
          <p:cNvSpPr txBox="1"/>
          <p:nvPr/>
        </p:nvSpPr>
        <p:spPr>
          <a:xfrm>
            <a:off x="62065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moveForward()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moveForward()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moveForward()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moveForward()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7" name="Google Shape;1487;p11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2023-10-08T17:05:54Z</dcterms:modified>
</cp:coreProperties>
</file>