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630d08729a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630d08729a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16"/>
          <p:cNvSpPr txBox="1"/>
          <p:nvPr/>
        </p:nvSpPr>
        <p:spPr>
          <a:xfrm>
            <a:off x="694700" y="614600"/>
            <a:ext cx="7867800" cy="24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Here’s how it works: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While something is true, the code in the while loop runs, over and over until that thing is no longer true.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Let’s try it!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3" name="Google Shape;1493;p11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4" name="Google Shape;1494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852" y="2451078"/>
            <a:ext cx="2527500" cy="24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2023-10-08T17:05:55Z</dcterms:modified>
</cp:coreProperties>
</file>