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2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630d08729a_5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630d08729a_5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9" name="Google Shape;1499;p117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00" name="Google Shape;1500;p117"/>
          <p:cNvSpPr txBox="1"/>
          <p:nvPr/>
        </p:nvSpPr>
        <p:spPr>
          <a:xfrm>
            <a:off x="5262650" y="330900"/>
            <a:ext cx="39657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501" name="Google Shape;1501;p117"/>
          <p:cNvSpPr txBox="1"/>
          <p:nvPr/>
        </p:nvSpPr>
        <p:spPr>
          <a:xfrm>
            <a:off x="5346100" y="3298425"/>
            <a:ext cx="35835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Follow along with this program on your own game board.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to see how the while loop works.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2" name="Google Shape;1502;p11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3" name="Google Shape;1503;p117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17"/>
          <p:cNvSpPr/>
          <p:nvPr/>
        </p:nvSpPr>
        <p:spPr>
          <a:xfrm>
            <a:off x="2410200" y="4167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2023-10-08T17:05:57Z</dcterms:modified>
</cp:coreProperties>
</file>