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3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630d08729a_5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630d08729a_5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9" name="Google Shape;1509;p118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0" name="Google Shape;1510;p118"/>
          <p:cNvSpPr txBox="1"/>
          <p:nvPr/>
        </p:nvSpPr>
        <p:spPr>
          <a:xfrm>
            <a:off x="6600900" y="2629275"/>
            <a:ext cx="19272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18"/>
          <p:cNvSpPr txBox="1"/>
          <p:nvPr/>
        </p:nvSpPr>
        <p:spPr>
          <a:xfrm>
            <a:off x="6174850" y="3127450"/>
            <a:ext cx="2709000" cy="42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18"/>
          <p:cNvSpPr txBox="1"/>
          <p:nvPr/>
        </p:nvSpPr>
        <p:spPr>
          <a:xfrm>
            <a:off x="6174850" y="3553450"/>
            <a:ext cx="14946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18"/>
          <p:cNvSpPr txBox="1"/>
          <p:nvPr/>
        </p:nvSpPr>
        <p:spPr>
          <a:xfrm flipH="1">
            <a:off x="5256150" y="1145425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514" name="Google Shape;1514;p118"/>
          <p:cNvSpPr txBox="1"/>
          <p:nvPr/>
        </p:nvSpPr>
        <p:spPr>
          <a:xfrm>
            <a:off x="5339600" y="435625"/>
            <a:ext cx="35442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roxima Nova"/>
                <a:ea typeface="Proxima Nova"/>
                <a:cs typeface="Proxima Nova"/>
                <a:sym typeface="Proxima Nova"/>
              </a:rPr>
              <a:t>Round 1</a:t>
            </a:r>
            <a:endParaRPr sz="4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5" name="Google Shape;1515;p118"/>
          <p:cNvSpPr/>
          <p:nvPr/>
        </p:nvSpPr>
        <p:spPr>
          <a:xfrm flipH="1">
            <a:off x="7870500" y="1194000"/>
            <a:ext cx="657600" cy="1304100"/>
          </a:xfrm>
          <a:prstGeom prst="uturnArrow">
            <a:avLst>
              <a:gd name="adj1" fmla="val 9714"/>
              <a:gd name="adj2" fmla="val 16745"/>
              <a:gd name="adj3" fmla="val 21440"/>
              <a:gd name="adj4" fmla="val 43750"/>
              <a:gd name="adj5" fmla="val 391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18"/>
          <p:cNvSpPr txBox="1"/>
          <p:nvPr/>
        </p:nvSpPr>
        <p:spPr>
          <a:xfrm>
            <a:off x="7118750" y="2301675"/>
            <a:ext cx="1016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800"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17" name="Google Shape;1517;p118"/>
          <p:cNvCxnSpPr/>
          <p:nvPr/>
        </p:nvCxnSpPr>
        <p:spPr>
          <a:xfrm rot="10800000" flipH="1">
            <a:off x="7820100" y="1819725"/>
            <a:ext cx="311400" cy="31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118"/>
          <p:cNvSpPr txBox="1"/>
          <p:nvPr/>
        </p:nvSpPr>
        <p:spPr>
          <a:xfrm>
            <a:off x="7636675" y="1330925"/>
            <a:ext cx="275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1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0" name="Google Shape;1520;p118"/>
          <p:cNvSpPr/>
          <p:nvPr/>
        </p:nvSpPr>
        <p:spPr>
          <a:xfrm>
            <a:off x="2410200" y="4167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21" name="Google Shape;1521;p118"/>
          <p:cNvSpPr/>
          <p:nvPr/>
        </p:nvSpPr>
        <p:spPr>
          <a:xfrm>
            <a:off x="2410200" y="3270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22" name="Google Shape;1522;p118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11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524" name="Google Shape;1524;p11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2023-10-08T17:05:58Z</dcterms:modified>
</cp:coreProperties>
</file>