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6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ff2512b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ff2512b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5" name="Google Shape;255;p5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56" name="Google Shape;256;p5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57"/>
          <p:cNvGrpSpPr/>
          <p:nvPr/>
        </p:nvGrpSpPr>
        <p:grpSpPr>
          <a:xfrm>
            <a:off x="424897" y="1523898"/>
            <a:ext cx="3199741" cy="2417905"/>
            <a:chOff x="642775" y="1378850"/>
            <a:chExt cx="2363700" cy="1637925"/>
          </a:xfrm>
        </p:grpSpPr>
        <p:sp>
          <p:nvSpPr>
            <p:cNvPr id="260" name="Google Shape;260;p57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7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57"/>
            <p:cNvCxnSpPr>
              <a:stCxn id="261" idx="1"/>
              <a:endCxn id="261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57"/>
          <p:cNvSpPr txBox="1"/>
          <p:nvPr/>
        </p:nvSpPr>
        <p:spPr>
          <a:xfrm>
            <a:off x="611288" y="3153075"/>
            <a:ext cx="26328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myName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4" name="Google Shape;264;p57"/>
          <p:cNvSpPr/>
          <p:nvPr/>
        </p:nvSpPr>
        <p:spPr>
          <a:xfrm rot="-224180">
            <a:off x="2075372" y="1976371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“José”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5" name="Google Shape;265;p57"/>
          <p:cNvSpPr txBox="1"/>
          <p:nvPr/>
        </p:nvSpPr>
        <p:spPr>
          <a:xfrm>
            <a:off x="4279800" y="1523900"/>
            <a:ext cx="4711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myName = “Jos</a:t>
            </a: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é”;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537" y="2789200"/>
            <a:ext cx="37623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2023-10-08T17:04:35Z</dcterms:modified>
</cp:coreProperties>
</file>