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7" r:id="rId2"/>
  </p:sldMasterIdLst>
  <p:notesMasterIdLst>
    <p:notesMasterId r:id="rId4"/>
  </p:notesMasterIdLst>
  <p:sldIdLst>
    <p:sldId id="327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g630d08729a_5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5" name="Google Shape;1595;g630d08729a_5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“Is 4 less than 4? No! This is false. So my robot will not move and I will exit the loop.”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5" name="Google Shape;16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8" name="Google Shape;16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2" name="Google Shape;172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3" name="Google Shape;173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77" name="Google Shape;17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7" name="Google Shape;1597;p122"/>
          <p:cNvGraphicFramePr/>
          <p:nvPr/>
        </p:nvGraphicFramePr>
        <p:xfrm>
          <a:off x="328100" y="438825"/>
          <a:ext cx="4850000" cy="4539570"/>
        </p:xfrm>
        <a:graphic>
          <a:graphicData uri="http://schemas.openxmlformats.org/drawingml/2006/table">
            <a:tbl>
              <a:tblPr>
                <a:noFill/>
                <a:tableStyleId>{C8AB6223-DEE0-4DF5-BBEB-09A0E3B23D03}</a:tableStyleId>
              </a:tblPr>
              <a:tblGrid>
                <a:gridCol w="9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98" name="Google Shape;1598;p122"/>
          <p:cNvSpPr txBox="1"/>
          <p:nvPr/>
        </p:nvSpPr>
        <p:spPr>
          <a:xfrm>
            <a:off x="6600900" y="2629275"/>
            <a:ext cx="1927200" cy="452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9" name="Google Shape;1599;p122"/>
          <p:cNvSpPr txBox="1"/>
          <p:nvPr/>
        </p:nvSpPr>
        <p:spPr>
          <a:xfrm flipH="1">
            <a:off x="5256150" y="1145425"/>
            <a:ext cx="3965700" cy="32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var steps = 4;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while(steps &lt; 4){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moveForward();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steps++;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A64D79"/>
              </a:solidFill>
            </a:endParaRPr>
          </a:p>
        </p:txBody>
      </p:sp>
      <p:sp>
        <p:nvSpPr>
          <p:cNvPr id="1600" name="Google Shape;1600;p122"/>
          <p:cNvSpPr/>
          <p:nvPr/>
        </p:nvSpPr>
        <p:spPr>
          <a:xfrm>
            <a:off x="2272200" y="438825"/>
            <a:ext cx="961800" cy="921000"/>
          </a:xfrm>
          <a:prstGeom prst="rect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122"/>
          <p:cNvSpPr txBox="1"/>
          <p:nvPr/>
        </p:nvSpPr>
        <p:spPr>
          <a:xfrm>
            <a:off x="5339600" y="435625"/>
            <a:ext cx="3544200" cy="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Round 5</a:t>
            </a:r>
            <a:endParaRPr sz="4800" b="1"/>
          </a:p>
        </p:txBody>
      </p:sp>
      <p:sp>
        <p:nvSpPr>
          <p:cNvPr id="1602" name="Google Shape;1602;p122"/>
          <p:cNvSpPr/>
          <p:nvPr/>
        </p:nvSpPr>
        <p:spPr>
          <a:xfrm flipH="1">
            <a:off x="7870500" y="1194000"/>
            <a:ext cx="657600" cy="1304100"/>
          </a:xfrm>
          <a:prstGeom prst="uturnArrow">
            <a:avLst>
              <a:gd name="adj1" fmla="val 9714"/>
              <a:gd name="adj2" fmla="val 16745"/>
              <a:gd name="adj3" fmla="val 21440"/>
              <a:gd name="adj4" fmla="val 43750"/>
              <a:gd name="adj5" fmla="val 39188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122"/>
          <p:cNvSpPr txBox="1"/>
          <p:nvPr/>
        </p:nvSpPr>
        <p:spPr>
          <a:xfrm>
            <a:off x="7197400" y="2341000"/>
            <a:ext cx="10161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FF"/>
                </a:solidFill>
              </a:rPr>
              <a:t>false</a:t>
            </a:r>
            <a:endParaRPr sz="1800" b="1">
              <a:solidFill>
                <a:srgbClr val="0000FF"/>
              </a:solidFill>
            </a:endParaRPr>
          </a:p>
        </p:txBody>
      </p:sp>
      <p:sp>
        <p:nvSpPr>
          <p:cNvPr id="1604" name="Google Shape;1604;p122"/>
          <p:cNvSpPr/>
          <p:nvPr/>
        </p:nvSpPr>
        <p:spPr>
          <a:xfrm rot="-5400000" flipH="1">
            <a:off x="3580650" y="3253575"/>
            <a:ext cx="2045400" cy="1305600"/>
          </a:xfrm>
          <a:prstGeom prst="uturnArrow">
            <a:avLst>
              <a:gd name="adj1" fmla="val 7378"/>
              <a:gd name="adj2" fmla="val 10694"/>
              <a:gd name="adj3" fmla="val 11123"/>
              <a:gd name="adj4" fmla="val 43750"/>
              <a:gd name="adj5" fmla="val 93943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5" name="Google Shape;1605;p122"/>
          <p:cNvSpPr txBox="1"/>
          <p:nvPr/>
        </p:nvSpPr>
        <p:spPr>
          <a:xfrm>
            <a:off x="5223375" y="4593100"/>
            <a:ext cx="19272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 the loop</a:t>
            </a:r>
            <a:endParaRPr/>
          </a:p>
        </p:txBody>
      </p:sp>
      <p:sp>
        <p:nvSpPr>
          <p:cNvPr id="1606" name="Google Shape;1606;p12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5 -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7" name="Google Shape;1607;p122"/>
          <p:cNvSpPr/>
          <p:nvPr/>
        </p:nvSpPr>
        <p:spPr>
          <a:xfrm>
            <a:off x="2410200" y="508976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grpSp>
        <p:nvGrpSpPr>
          <p:cNvPr id="1608" name="Google Shape;1608;p122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1609" name="Google Shape;1609;p122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22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22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57</Words>
  <Application>Microsoft Office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Consolas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2023-10-08T17:06:04Z</dcterms:modified>
</cp:coreProperties>
</file>