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7" r:id="rId2"/>
  </p:sldMasterIdLst>
  <p:notesMasterIdLst>
    <p:notesMasterId r:id="rId4"/>
  </p:notesMasterIdLst>
  <p:sldIdLst>
    <p:sldId id="328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630d08729a_5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630d08729a_5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3" name="Google Shape;173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" name="Google Shape;1616;p123"/>
          <p:cNvGraphicFramePr/>
          <p:nvPr/>
        </p:nvGraphicFramePr>
        <p:xfrm>
          <a:off x="328100" y="438825"/>
          <a:ext cx="4850000" cy="4539570"/>
        </p:xfrm>
        <a:graphic>
          <a:graphicData uri="http://schemas.openxmlformats.org/drawingml/2006/table">
            <a:tbl>
              <a:tblPr>
                <a:noFill/>
                <a:tableStyleId>{C8AB6223-DEE0-4DF5-BBEB-09A0E3B23D03}</a:tableStyleId>
              </a:tblPr>
              <a:tblGrid>
                <a:gridCol w="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8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7" name="Google Shape;1617;p123"/>
          <p:cNvSpPr txBox="1"/>
          <p:nvPr/>
        </p:nvSpPr>
        <p:spPr>
          <a:xfrm>
            <a:off x="5262650" y="330900"/>
            <a:ext cx="39657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var steps = 0;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while(steps &lt; 4){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    moveForward();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000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A64D79"/>
              </a:solidFill>
            </a:endParaRPr>
          </a:p>
        </p:txBody>
      </p:sp>
      <p:sp>
        <p:nvSpPr>
          <p:cNvPr id="1618" name="Google Shape;1618;p123"/>
          <p:cNvSpPr txBox="1"/>
          <p:nvPr/>
        </p:nvSpPr>
        <p:spPr>
          <a:xfrm>
            <a:off x="5339600" y="3006600"/>
            <a:ext cx="35835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Run this program on your board.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What happens?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9" name="Google Shape;1619;p123"/>
          <p:cNvSpPr txBox="1"/>
          <p:nvPr/>
        </p:nvSpPr>
        <p:spPr>
          <a:xfrm>
            <a:off x="5339600" y="4076050"/>
            <a:ext cx="35835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Discuss:</a:t>
            </a:r>
            <a:endParaRPr sz="18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Why does the robot run off the board?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0" name="Google Shape;1620;p12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5 -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1" name="Google Shape;1621;p123"/>
          <p:cNvSpPr/>
          <p:nvPr/>
        </p:nvSpPr>
        <p:spPr>
          <a:xfrm>
            <a:off x="2410200" y="4167626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22" name="Google Shape;1622;p123"/>
          <p:cNvSpPr/>
          <p:nvPr/>
        </p:nvSpPr>
        <p:spPr>
          <a:xfrm>
            <a:off x="2410200" y="324640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23" name="Google Shape;1623;p123"/>
          <p:cNvSpPr/>
          <p:nvPr/>
        </p:nvSpPr>
        <p:spPr>
          <a:xfrm>
            <a:off x="2410200" y="236571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24" name="Google Shape;1624;p123"/>
          <p:cNvSpPr/>
          <p:nvPr/>
        </p:nvSpPr>
        <p:spPr>
          <a:xfrm>
            <a:off x="2410200" y="1419163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625" name="Google Shape;1625;p123"/>
          <p:cNvSpPr/>
          <p:nvPr/>
        </p:nvSpPr>
        <p:spPr>
          <a:xfrm>
            <a:off x="2410200" y="542951"/>
            <a:ext cx="685800" cy="685800"/>
          </a:xfrm>
          <a:prstGeom prst="triangle">
            <a:avLst>
              <a:gd name="adj" fmla="val 50000"/>
            </a:avLst>
          </a:prstGeom>
          <a:solidFill>
            <a:srgbClr val="01AEBC"/>
          </a:solidFill>
          <a:ln>
            <a:noFill/>
          </a:ln>
        </p:spPr>
        <p:txBody>
          <a:bodyPr spcFirstLastPara="1" wrap="square" lIns="0" tIns="0" rIns="0" bIns="320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lt1"/>
                </a:solidFill>
              </a:rPr>
              <a:t>↑</a:t>
            </a:r>
            <a:endParaRPr sz="3600">
              <a:solidFill>
                <a:srgbClr val="FFFFFF"/>
              </a:solidFill>
            </a:endParaRPr>
          </a:p>
        </p:txBody>
      </p:sp>
      <p:grpSp>
        <p:nvGrpSpPr>
          <p:cNvPr id="1626" name="Google Shape;1626;p123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1627" name="Google Shape;1627;p123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23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23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3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3000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3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Arial</vt:lpstr>
      <vt:lpstr>Consolas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2023-10-08T17:06:05Z</dcterms:modified>
</cp:coreProperties>
</file>