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7" r:id="rId2"/>
  </p:sldMasterIdLst>
  <p:notesMasterIdLst>
    <p:notesMasterId r:id="rId4"/>
  </p:notesMasterIdLst>
  <p:sldIdLst>
    <p:sldId id="329" r:id="rId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5"/>
      <p:bold r:id="rId6"/>
      <p:italic r:id="rId7"/>
      <p:boldItalic r:id="rId8"/>
    </p:embeddedFont>
    <p:embeddedFont>
      <p:font typeface="Proxima Nova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0" d="100"/>
          <a:sy n="160" d="100"/>
        </p:scale>
        <p:origin x="20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g630d08729a_5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2" name="Google Shape;1632;g630d08729a_5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9" name="Google Shape;149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3" name="Google Shape;153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7" name="Google Shape;157;p4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8" name="Google Shape;158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4" name="Google Shape;164;p4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5" name="Google Shape;165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8" name="Google Shape;168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4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2" name="Google Shape;172;p4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3" name="Google Shape;173;p4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4" name="Google Shape;174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77" name="Google Shape;177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0" name="Google Shape;180;p4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4" name="Google Shape;1634;p124"/>
          <p:cNvGraphicFramePr/>
          <p:nvPr/>
        </p:nvGraphicFramePr>
        <p:xfrm>
          <a:off x="328100" y="438825"/>
          <a:ext cx="4850000" cy="4539570"/>
        </p:xfrm>
        <a:graphic>
          <a:graphicData uri="http://schemas.openxmlformats.org/drawingml/2006/table">
            <a:tbl>
              <a:tblPr>
                <a:noFill/>
                <a:tableStyleId>{C8AB6223-DEE0-4DF5-BBEB-09A0E3B23D03}</a:tableStyleId>
              </a:tblPr>
              <a:tblGrid>
                <a:gridCol w="9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0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35" name="Google Shape;1635;p124"/>
          <p:cNvSpPr txBox="1"/>
          <p:nvPr/>
        </p:nvSpPr>
        <p:spPr>
          <a:xfrm>
            <a:off x="5359100" y="348825"/>
            <a:ext cx="3583500" cy="3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Do this:</a:t>
            </a: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You have a new command: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3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   turnRight();</a:t>
            </a:r>
            <a:endParaRPr sz="3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This command turns the robot 90 degrees to the right. 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Click to see a new program. Run the program on your board. Where will the robot end up? 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6" name="Google Shape;1636;p124"/>
          <p:cNvSpPr txBox="1"/>
          <p:nvPr/>
        </p:nvSpPr>
        <p:spPr>
          <a:xfrm flipH="1">
            <a:off x="5168000" y="1079650"/>
            <a:ext cx="3965700" cy="33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var steps = 0;</a:t>
            </a:r>
            <a:endParaRPr sz="3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while(steps &lt; 4){</a:t>
            </a:r>
            <a:endParaRPr sz="3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    moveForward();</a:t>
            </a:r>
            <a:endParaRPr sz="3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    turnRight();</a:t>
            </a:r>
            <a:endParaRPr sz="3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    steps++;</a:t>
            </a:r>
            <a:endParaRPr sz="3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600" b="1">
              <a:solidFill>
                <a:srgbClr val="A64D79"/>
              </a:solidFill>
            </a:endParaRPr>
          </a:p>
        </p:txBody>
      </p:sp>
      <p:sp>
        <p:nvSpPr>
          <p:cNvPr id="1637" name="Google Shape;1637;p124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5 -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638" name="Google Shape;1638;p124"/>
          <p:cNvGrpSpPr/>
          <p:nvPr/>
        </p:nvGrpSpPr>
        <p:grpSpPr>
          <a:xfrm>
            <a:off x="89100" y="4739882"/>
            <a:ext cx="324008" cy="322851"/>
            <a:chOff x="0" y="3867912"/>
            <a:chExt cx="1280160" cy="1275588"/>
          </a:xfrm>
        </p:grpSpPr>
        <p:sp>
          <p:nvSpPr>
            <p:cNvPr id="1639" name="Google Shape;1639;p124"/>
            <p:cNvSpPr/>
            <p:nvPr/>
          </p:nvSpPr>
          <p:spPr>
            <a:xfrm>
              <a:off x="0" y="4229100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24"/>
            <p:cNvSpPr/>
            <p:nvPr/>
          </p:nvSpPr>
          <p:spPr>
            <a:xfrm>
              <a:off x="182880" y="405079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24"/>
            <p:cNvSpPr/>
            <p:nvPr/>
          </p:nvSpPr>
          <p:spPr>
            <a:xfrm>
              <a:off x="365760" y="386791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2" name="Google Shape;1642;p124"/>
          <p:cNvSpPr/>
          <p:nvPr/>
        </p:nvSpPr>
        <p:spPr>
          <a:xfrm>
            <a:off x="1409975" y="4144601"/>
            <a:ext cx="685800" cy="685800"/>
          </a:xfrm>
          <a:prstGeom prst="triangle">
            <a:avLst>
              <a:gd name="adj" fmla="val 50000"/>
            </a:avLst>
          </a:prstGeom>
          <a:solidFill>
            <a:srgbClr val="01AEBC"/>
          </a:solidFill>
          <a:ln>
            <a:noFill/>
          </a:ln>
        </p:spPr>
        <p:txBody>
          <a:bodyPr spcFirstLastPara="1" wrap="square" lIns="0" tIns="0" rIns="0" bIns="320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↑</a:t>
            </a:r>
            <a:endParaRPr sz="3600">
              <a:solidFill>
                <a:srgbClr val="FFFFFF"/>
              </a:solidFill>
            </a:endParaRPr>
          </a:p>
        </p:txBody>
      </p:sp>
      <p:grpSp>
        <p:nvGrpSpPr>
          <p:cNvPr id="1643" name="Google Shape;1643;p124"/>
          <p:cNvGrpSpPr/>
          <p:nvPr/>
        </p:nvGrpSpPr>
        <p:grpSpPr>
          <a:xfrm>
            <a:off x="1298100" y="4064025"/>
            <a:ext cx="961800" cy="930675"/>
            <a:chOff x="5524450" y="3916725"/>
            <a:chExt cx="961800" cy="930675"/>
          </a:xfrm>
        </p:grpSpPr>
        <p:sp>
          <p:nvSpPr>
            <p:cNvPr id="1644" name="Google Shape;1644;p124"/>
            <p:cNvSpPr/>
            <p:nvPr/>
          </p:nvSpPr>
          <p:spPr>
            <a:xfrm>
              <a:off x="5524450" y="3916725"/>
              <a:ext cx="961800" cy="921000"/>
            </a:xfrm>
            <a:prstGeom prst="rect">
              <a:avLst/>
            </a:prstGeom>
            <a:noFill/>
            <a:ln w="28575" cap="flat" cmpd="sng">
              <a:solidFill>
                <a:srgbClr val="99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24"/>
            <p:cNvSpPr txBox="1"/>
            <p:nvPr/>
          </p:nvSpPr>
          <p:spPr>
            <a:xfrm>
              <a:off x="5555050" y="4503900"/>
              <a:ext cx="9006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Round 4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646" name="Google Shape;1646;p124"/>
          <p:cNvGrpSpPr/>
          <p:nvPr/>
        </p:nvGrpSpPr>
        <p:grpSpPr>
          <a:xfrm>
            <a:off x="2302800" y="3260276"/>
            <a:ext cx="900600" cy="848874"/>
            <a:chOff x="2302800" y="3260276"/>
            <a:chExt cx="900600" cy="848874"/>
          </a:xfrm>
        </p:grpSpPr>
        <p:sp>
          <p:nvSpPr>
            <p:cNvPr id="1647" name="Google Shape;1647;p124"/>
            <p:cNvSpPr txBox="1"/>
            <p:nvPr/>
          </p:nvSpPr>
          <p:spPr>
            <a:xfrm>
              <a:off x="2302800" y="3765650"/>
              <a:ext cx="9006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Round 2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648" name="Google Shape;1648;p124"/>
            <p:cNvSpPr/>
            <p:nvPr/>
          </p:nvSpPr>
          <p:spPr>
            <a:xfrm rot="10800000">
              <a:off x="2410200" y="3260276"/>
              <a:ext cx="685800" cy="685800"/>
            </a:xfrm>
            <a:prstGeom prst="triangle">
              <a:avLst>
                <a:gd name="adj" fmla="val 50000"/>
              </a:avLst>
            </a:prstGeom>
            <a:solidFill>
              <a:srgbClr val="01AEBC"/>
            </a:solidFill>
            <a:ln>
              <a:noFill/>
            </a:ln>
          </p:spPr>
          <p:txBody>
            <a:bodyPr spcFirstLastPara="1" wrap="square" lIns="0" tIns="0" rIns="0" bIns="3200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600">
                  <a:solidFill>
                    <a:schemeClr val="lt1"/>
                  </a:solidFill>
                </a:rPr>
                <a:t>↑</a:t>
              </a:r>
              <a:endParaRPr sz="3600">
                <a:solidFill>
                  <a:srgbClr val="FFFFFF"/>
                </a:solidFill>
              </a:endParaRPr>
            </a:p>
          </p:txBody>
        </p:sp>
      </p:grpSp>
      <p:grpSp>
        <p:nvGrpSpPr>
          <p:cNvPr id="1649" name="Google Shape;1649;p124"/>
          <p:cNvGrpSpPr/>
          <p:nvPr/>
        </p:nvGrpSpPr>
        <p:grpSpPr>
          <a:xfrm>
            <a:off x="2268100" y="4109151"/>
            <a:ext cx="900600" cy="918874"/>
            <a:chOff x="2268100" y="4109151"/>
            <a:chExt cx="900600" cy="918874"/>
          </a:xfrm>
        </p:grpSpPr>
        <p:sp>
          <p:nvSpPr>
            <p:cNvPr id="1650" name="Google Shape;1650;p124"/>
            <p:cNvSpPr txBox="1"/>
            <p:nvPr/>
          </p:nvSpPr>
          <p:spPr>
            <a:xfrm>
              <a:off x="2268100" y="4684525"/>
              <a:ext cx="9006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Round 3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651" name="Google Shape;1651;p124"/>
            <p:cNvSpPr/>
            <p:nvPr/>
          </p:nvSpPr>
          <p:spPr>
            <a:xfrm rot="-5400000">
              <a:off x="2375500" y="4109151"/>
              <a:ext cx="685800" cy="685800"/>
            </a:xfrm>
            <a:prstGeom prst="triangle">
              <a:avLst>
                <a:gd name="adj" fmla="val 50000"/>
              </a:avLst>
            </a:prstGeom>
            <a:solidFill>
              <a:srgbClr val="01AEBC"/>
            </a:solidFill>
            <a:ln>
              <a:noFill/>
            </a:ln>
          </p:spPr>
          <p:txBody>
            <a:bodyPr spcFirstLastPara="1" wrap="square" lIns="0" tIns="0" rIns="0" bIns="3200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600">
                  <a:solidFill>
                    <a:schemeClr val="lt1"/>
                  </a:solidFill>
                </a:rPr>
                <a:t>↑</a:t>
              </a:r>
              <a:endParaRPr sz="3600">
                <a:solidFill>
                  <a:srgbClr val="FFFFFF"/>
                </a:solidFill>
              </a:endParaRPr>
            </a:p>
          </p:txBody>
        </p:sp>
      </p:grpSp>
      <p:grpSp>
        <p:nvGrpSpPr>
          <p:cNvPr id="1652" name="Google Shape;1652;p124"/>
          <p:cNvGrpSpPr/>
          <p:nvPr/>
        </p:nvGrpSpPr>
        <p:grpSpPr>
          <a:xfrm>
            <a:off x="1328700" y="3260276"/>
            <a:ext cx="900600" cy="848874"/>
            <a:chOff x="1328700" y="3260276"/>
            <a:chExt cx="900600" cy="848874"/>
          </a:xfrm>
        </p:grpSpPr>
        <p:sp>
          <p:nvSpPr>
            <p:cNvPr id="1653" name="Google Shape;1653;p124"/>
            <p:cNvSpPr/>
            <p:nvPr/>
          </p:nvSpPr>
          <p:spPr>
            <a:xfrm rot="5400000">
              <a:off x="1491400" y="3260276"/>
              <a:ext cx="685800" cy="685800"/>
            </a:xfrm>
            <a:prstGeom prst="triangle">
              <a:avLst>
                <a:gd name="adj" fmla="val 50000"/>
              </a:avLst>
            </a:prstGeom>
            <a:solidFill>
              <a:srgbClr val="01AEBC"/>
            </a:solidFill>
            <a:ln>
              <a:noFill/>
            </a:ln>
          </p:spPr>
          <p:txBody>
            <a:bodyPr spcFirstLastPara="1" wrap="square" lIns="0" tIns="0" rIns="0" bIns="3200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600">
                  <a:solidFill>
                    <a:schemeClr val="lt1"/>
                  </a:solidFill>
                </a:rPr>
                <a:t>↑</a:t>
              </a:r>
              <a:endParaRPr sz="3600">
                <a:solidFill>
                  <a:srgbClr val="FFFFFF"/>
                </a:solidFill>
              </a:endParaRPr>
            </a:p>
          </p:txBody>
        </p:sp>
        <p:sp>
          <p:nvSpPr>
            <p:cNvPr id="1654" name="Google Shape;1654;p124"/>
            <p:cNvSpPr txBox="1"/>
            <p:nvPr/>
          </p:nvSpPr>
          <p:spPr>
            <a:xfrm>
              <a:off x="1328700" y="3765650"/>
              <a:ext cx="9006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Round 1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84</Words>
  <Application>Microsoft Office PowerPoint</Application>
  <PresentationFormat>On-screen Show (16:9)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Proxima Nova</vt:lpstr>
      <vt:lpstr>Arial</vt:lpstr>
      <vt:lpstr>Consolas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2023-10-08T17:06:07Z</dcterms:modified>
</cp:coreProperties>
</file>