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30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630d08729a_5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630d08729a_5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125"/>
          <p:cNvSpPr txBox="1"/>
          <p:nvPr/>
        </p:nvSpPr>
        <p:spPr>
          <a:xfrm flipH="1">
            <a:off x="412925" y="876650"/>
            <a:ext cx="396570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 steps = 0;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while(steps &lt; 4){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steps++;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 b="1">
              <a:solidFill>
                <a:srgbClr val="A64D79"/>
              </a:solidFill>
            </a:endParaRPr>
          </a:p>
        </p:txBody>
      </p:sp>
      <p:sp>
        <p:nvSpPr>
          <p:cNvPr id="1660" name="Google Shape;1660;p125"/>
          <p:cNvSpPr txBox="1"/>
          <p:nvPr/>
        </p:nvSpPr>
        <p:spPr>
          <a:xfrm>
            <a:off x="4378625" y="321075"/>
            <a:ext cx="46113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While Loop: 3 Parts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61" name="Google Shape;1661;p125"/>
          <p:cNvCxnSpPr/>
          <p:nvPr/>
        </p:nvCxnSpPr>
        <p:spPr>
          <a:xfrm>
            <a:off x="531125" y="1927000"/>
            <a:ext cx="2785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2" name="Google Shape;1662;p125"/>
          <p:cNvCxnSpPr/>
          <p:nvPr/>
        </p:nvCxnSpPr>
        <p:spPr>
          <a:xfrm>
            <a:off x="1791275" y="2839775"/>
            <a:ext cx="18795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3" name="Google Shape;1663;p125"/>
          <p:cNvCxnSpPr/>
          <p:nvPr/>
        </p:nvCxnSpPr>
        <p:spPr>
          <a:xfrm>
            <a:off x="1366850" y="3719750"/>
            <a:ext cx="1464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4" name="Google Shape;1664;p125"/>
          <p:cNvSpPr txBox="1"/>
          <p:nvPr/>
        </p:nvSpPr>
        <p:spPr>
          <a:xfrm>
            <a:off x="4721325" y="1397725"/>
            <a:ext cx="41082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 counting variable set to an initial value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5" name="Google Shape;1665;p12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6" name="Google Shape;1666;p125"/>
          <p:cNvSpPr txBox="1"/>
          <p:nvPr/>
        </p:nvSpPr>
        <p:spPr>
          <a:xfrm>
            <a:off x="4721325" y="2181750"/>
            <a:ext cx="42687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Boolean expression which checks the condition of that variable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7" name="Google Shape;1667;p125"/>
          <p:cNvSpPr txBox="1"/>
          <p:nvPr/>
        </p:nvSpPr>
        <p:spPr>
          <a:xfrm>
            <a:off x="4721325" y="2961575"/>
            <a:ext cx="4268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statement which increases or decreases the variable that is being checked.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Note: if this piece is missing, you may create an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infinite loop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that never stops running, or crashes your browser!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668" name="Google Shape;1668;p125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669" name="Google Shape;1669;p125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25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25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Consolas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2023-10-08T17:06:08Z</dcterms:modified>
</cp:coreProperties>
</file>