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1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630d08729a_5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630d08729a_5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26"/>
          <p:cNvSpPr txBox="1"/>
          <p:nvPr/>
        </p:nvSpPr>
        <p:spPr>
          <a:xfrm flipH="1">
            <a:off x="373800" y="1689450"/>
            <a:ext cx="3965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0;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677" name="Google Shape;1677;p126"/>
          <p:cNvSpPr txBox="1"/>
          <p:nvPr/>
        </p:nvSpPr>
        <p:spPr>
          <a:xfrm>
            <a:off x="373800" y="321075"/>
            <a:ext cx="84558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A for loop combines these three parts into one statement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78" name="Google Shape;1678;p126"/>
          <p:cNvCxnSpPr/>
          <p:nvPr/>
        </p:nvCxnSpPr>
        <p:spPr>
          <a:xfrm>
            <a:off x="498550" y="2617650"/>
            <a:ext cx="2215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9" name="Google Shape;1679;p126"/>
          <p:cNvCxnSpPr/>
          <p:nvPr/>
        </p:nvCxnSpPr>
        <p:spPr>
          <a:xfrm>
            <a:off x="564725" y="3327350"/>
            <a:ext cx="2424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0" name="Google Shape;1680;p126"/>
          <p:cNvCxnSpPr/>
          <p:nvPr/>
        </p:nvCxnSpPr>
        <p:spPr>
          <a:xfrm>
            <a:off x="1150750" y="4067150"/>
            <a:ext cx="1176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1" name="Google Shape;1681;p126"/>
          <p:cNvSpPr txBox="1"/>
          <p:nvPr/>
        </p:nvSpPr>
        <p:spPr>
          <a:xfrm flipH="1">
            <a:off x="4647725" y="1722200"/>
            <a:ext cx="43326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 (var i=0; i&lt;4; i++){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82" name="Google Shape;1682;p126"/>
          <p:cNvCxnSpPr/>
          <p:nvPr/>
        </p:nvCxnSpPr>
        <p:spPr>
          <a:xfrm>
            <a:off x="5573650" y="2645475"/>
            <a:ext cx="1250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3" name="Google Shape;1683;p126"/>
          <p:cNvCxnSpPr/>
          <p:nvPr/>
        </p:nvCxnSpPr>
        <p:spPr>
          <a:xfrm>
            <a:off x="4339500" y="2090875"/>
            <a:ext cx="0" cy="263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4" name="Google Shape;1684;p126"/>
          <p:cNvCxnSpPr/>
          <p:nvPr/>
        </p:nvCxnSpPr>
        <p:spPr>
          <a:xfrm>
            <a:off x="7122225" y="2645475"/>
            <a:ext cx="488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5" name="Google Shape;1685;p126"/>
          <p:cNvCxnSpPr/>
          <p:nvPr/>
        </p:nvCxnSpPr>
        <p:spPr>
          <a:xfrm>
            <a:off x="7931525" y="2645475"/>
            <a:ext cx="507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6" name="Google Shape;1686;p126"/>
          <p:cNvSpPr txBox="1"/>
          <p:nvPr/>
        </p:nvSpPr>
        <p:spPr>
          <a:xfrm>
            <a:off x="4965575" y="1722200"/>
            <a:ext cx="29268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Any variable name can be used here. It’s most common to use </a:t>
            </a: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7" name="Google Shape;1687;p126"/>
          <p:cNvSpPr txBox="1"/>
          <p:nvPr/>
        </p:nvSpPr>
        <p:spPr>
          <a:xfrm>
            <a:off x="4553900" y="3808875"/>
            <a:ext cx="4332600" cy="948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loop is an example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iteration: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repetitive portion of an algorithm which repeats a specified number of times or until a given condition is met.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8" name="Google Shape;1688;p12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89" name="Google Shape;1689;p126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690" name="Google Shape;1690;p126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26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26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2023-10-08T17:06:10Z</dcterms:modified>
</cp:coreProperties>
</file>