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32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630d08729a_5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630d08729a_5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7" name="Google Shape;1697;p127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8" name="Google Shape;1698;p127"/>
          <p:cNvSpPr/>
          <p:nvPr/>
        </p:nvSpPr>
        <p:spPr>
          <a:xfrm>
            <a:off x="3238100" y="13451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127"/>
          <p:cNvSpPr txBox="1"/>
          <p:nvPr/>
        </p:nvSpPr>
        <p:spPr>
          <a:xfrm>
            <a:off x="5359100" y="364075"/>
            <a:ext cx="35835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have another new command: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turnLeft()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command turns the robot to the left 90 degrees.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Click to see a new program. Run the program on your board. Where will the robot end up?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0" name="Google Shape;1700;p127"/>
          <p:cNvSpPr txBox="1"/>
          <p:nvPr/>
        </p:nvSpPr>
        <p:spPr>
          <a:xfrm>
            <a:off x="5178100" y="1256550"/>
            <a:ext cx="41133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for(var i=0; i&lt;3; i++){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turnRight();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turnLeft();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1" name="Google Shape;1701;p127"/>
          <p:cNvSpPr txBox="1"/>
          <p:nvPr/>
        </p:nvSpPr>
        <p:spPr>
          <a:xfrm>
            <a:off x="6640225" y="104775"/>
            <a:ext cx="2346600" cy="766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Hint: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Keep track of the variable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 a scrap piece of paper.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2" name="Google Shape;1702;p127"/>
          <p:cNvSpPr/>
          <p:nvPr/>
        </p:nvSpPr>
        <p:spPr>
          <a:xfrm rot="-898318">
            <a:off x="7217058" y="3428960"/>
            <a:ext cx="1474765" cy="1474765"/>
          </a:xfrm>
          <a:prstGeom prst="foldedCorner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127"/>
          <p:cNvSpPr txBox="1"/>
          <p:nvPr/>
        </p:nvSpPr>
        <p:spPr>
          <a:xfrm rot="-899133">
            <a:off x="7128425" y="3562445"/>
            <a:ext cx="1370199" cy="28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i = 0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704" name="Google Shape;1704;p127"/>
          <p:cNvCxnSpPr/>
          <p:nvPr/>
        </p:nvCxnSpPr>
        <p:spPr>
          <a:xfrm flipH="1">
            <a:off x="7950600" y="3618225"/>
            <a:ext cx="76200" cy="28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5" name="Google Shape;1705;p127"/>
          <p:cNvSpPr txBox="1"/>
          <p:nvPr/>
        </p:nvSpPr>
        <p:spPr>
          <a:xfrm rot="-898280">
            <a:off x="7933386" y="3756621"/>
            <a:ext cx="249675" cy="36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706" name="Google Shape;1706;p127"/>
          <p:cNvCxnSpPr/>
          <p:nvPr/>
        </p:nvCxnSpPr>
        <p:spPr>
          <a:xfrm flipH="1">
            <a:off x="8026800" y="3866550"/>
            <a:ext cx="76200" cy="28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7" name="Google Shape;1707;p127"/>
          <p:cNvSpPr txBox="1"/>
          <p:nvPr/>
        </p:nvSpPr>
        <p:spPr>
          <a:xfrm rot="-898280">
            <a:off x="8026786" y="4076146"/>
            <a:ext cx="249675" cy="36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708" name="Google Shape;1708;p127"/>
          <p:cNvCxnSpPr/>
          <p:nvPr/>
        </p:nvCxnSpPr>
        <p:spPr>
          <a:xfrm flipH="1">
            <a:off x="8150325" y="4192225"/>
            <a:ext cx="76200" cy="28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" name="Google Shape;1709;p127"/>
          <p:cNvSpPr txBox="1"/>
          <p:nvPr/>
        </p:nvSpPr>
        <p:spPr>
          <a:xfrm rot="-898280">
            <a:off x="8146461" y="4422671"/>
            <a:ext cx="249675" cy="36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1710" name="Google Shape;1710;p127"/>
          <p:cNvGrpSpPr/>
          <p:nvPr/>
        </p:nvGrpSpPr>
        <p:grpSpPr>
          <a:xfrm>
            <a:off x="7369200" y="1184025"/>
            <a:ext cx="1145825" cy="3667450"/>
            <a:chOff x="7369200" y="1184025"/>
            <a:chExt cx="1145825" cy="3667450"/>
          </a:xfrm>
        </p:grpSpPr>
        <p:sp>
          <p:nvSpPr>
            <p:cNvPr id="1711" name="Google Shape;1711;p127"/>
            <p:cNvSpPr/>
            <p:nvPr/>
          </p:nvSpPr>
          <p:spPr>
            <a:xfrm>
              <a:off x="8108525" y="4444975"/>
              <a:ext cx="406500" cy="4065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27"/>
            <p:cNvSpPr/>
            <p:nvPr/>
          </p:nvSpPr>
          <p:spPr>
            <a:xfrm>
              <a:off x="7369200" y="1184025"/>
              <a:ext cx="657600" cy="5100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3" name="Google Shape;1713;p127"/>
            <p:cNvCxnSpPr>
              <a:stCxn id="1711" idx="0"/>
              <a:endCxn id="1712" idx="4"/>
            </p:cNvCxnSpPr>
            <p:nvPr/>
          </p:nvCxnSpPr>
          <p:spPr>
            <a:xfrm rot="10800000">
              <a:off x="7697975" y="1693975"/>
              <a:ext cx="613800" cy="2751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4" name="Google Shape;1714;p127"/>
          <p:cNvSpPr txBox="1"/>
          <p:nvPr/>
        </p:nvSpPr>
        <p:spPr>
          <a:xfrm>
            <a:off x="6135500" y="3927150"/>
            <a:ext cx="15471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Three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is not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 three. Exit the loop.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5" name="Google Shape;1715;p127"/>
          <p:cNvSpPr/>
          <p:nvPr/>
        </p:nvSpPr>
        <p:spPr>
          <a:xfrm rot="5400000">
            <a:off x="1507500" y="32326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16" name="Google Shape;1716;p127"/>
          <p:cNvSpPr txBox="1"/>
          <p:nvPr/>
        </p:nvSpPr>
        <p:spPr>
          <a:xfrm>
            <a:off x="1352650" y="3761550"/>
            <a:ext cx="88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Round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7" name="Google Shape;1717;p127"/>
          <p:cNvSpPr txBox="1"/>
          <p:nvPr/>
        </p:nvSpPr>
        <p:spPr>
          <a:xfrm>
            <a:off x="2311500" y="2873825"/>
            <a:ext cx="88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Round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8" name="Google Shape;1718;p127"/>
          <p:cNvSpPr txBox="1"/>
          <p:nvPr/>
        </p:nvSpPr>
        <p:spPr>
          <a:xfrm>
            <a:off x="3238100" y="1958225"/>
            <a:ext cx="88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Round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9" name="Google Shape;1719;p127"/>
          <p:cNvSpPr/>
          <p:nvPr/>
        </p:nvSpPr>
        <p:spPr>
          <a:xfrm rot="5400000">
            <a:off x="2552300" y="231701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20" name="Google Shape;1720;p12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1" name="Google Shape;1721;p127"/>
          <p:cNvSpPr/>
          <p:nvPr/>
        </p:nvSpPr>
        <p:spPr>
          <a:xfrm>
            <a:off x="480675" y="41922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22" name="Google Shape;1722;p127"/>
          <p:cNvSpPr/>
          <p:nvPr/>
        </p:nvSpPr>
        <p:spPr>
          <a:xfrm>
            <a:off x="480675" y="32326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23" name="Google Shape;1723;p127"/>
          <p:cNvSpPr/>
          <p:nvPr/>
        </p:nvSpPr>
        <p:spPr>
          <a:xfrm rot="5400000">
            <a:off x="480675" y="32635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24" name="Google Shape;1724;p127"/>
          <p:cNvSpPr/>
          <p:nvPr/>
        </p:nvSpPr>
        <p:spPr>
          <a:xfrm>
            <a:off x="1451350" y="31577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25" name="Google Shape;1725;p127"/>
          <p:cNvSpPr/>
          <p:nvPr/>
        </p:nvSpPr>
        <p:spPr>
          <a:xfrm>
            <a:off x="1451350" y="23170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26" name="Google Shape;1726;p127"/>
          <p:cNvSpPr/>
          <p:nvPr/>
        </p:nvSpPr>
        <p:spPr>
          <a:xfrm rot="5400000">
            <a:off x="1550050" y="23657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27" name="Google Shape;1727;p127"/>
          <p:cNvSpPr/>
          <p:nvPr/>
        </p:nvSpPr>
        <p:spPr>
          <a:xfrm>
            <a:off x="2441375" y="226611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28" name="Google Shape;1728;p127"/>
          <p:cNvSpPr/>
          <p:nvPr/>
        </p:nvSpPr>
        <p:spPr>
          <a:xfrm>
            <a:off x="2410200" y="146271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29" name="Google Shape;1729;p127"/>
          <p:cNvSpPr/>
          <p:nvPr/>
        </p:nvSpPr>
        <p:spPr>
          <a:xfrm rot="5400000">
            <a:off x="2552300" y="151326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30" name="Google Shape;1730;p127"/>
          <p:cNvSpPr/>
          <p:nvPr/>
        </p:nvSpPr>
        <p:spPr>
          <a:xfrm rot="5400000">
            <a:off x="3435500" y="142701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31" name="Google Shape;1731;p127"/>
          <p:cNvSpPr/>
          <p:nvPr/>
        </p:nvSpPr>
        <p:spPr>
          <a:xfrm>
            <a:off x="3336800" y="138065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732" name="Google Shape;1732;p127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733" name="Google Shape;1733;p127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27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27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3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On-screen Show (16:9)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2023-10-08T17:06:11Z</dcterms:modified>
</cp:coreProperties>
</file>