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3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630d08729a_5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630d08729a_5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" name="Google Shape;1740;p128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1" name="Google Shape;1741;p128"/>
          <p:cNvSpPr/>
          <p:nvPr/>
        </p:nvSpPr>
        <p:spPr>
          <a:xfrm>
            <a:off x="2272200" y="405017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128"/>
          <p:cNvSpPr txBox="1"/>
          <p:nvPr/>
        </p:nvSpPr>
        <p:spPr>
          <a:xfrm>
            <a:off x="5359100" y="364075"/>
            <a:ext cx="35835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Click to see a new program. Run the program on your board. Where will the robot end up?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3" name="Google Shape;1743;p128"/>
          <p:cNvSpPr txBox="1"/>
          <p:nvPr/>
        </p:nvSpPr>
        <p:spPr>
          <a:xfrm>
            <a:off x="5059050" y="1100250"/>
            <a:ext cx="42321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i&lt;=2; i++){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    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turnRight();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4" name="Google Shape;1744;p128"/>
          <p:cNvSpPr txBox="1"/>
          <p:nvPr/>
        </p:nvSpPr>
        <p:spPr>
          <a:xfrm>
            <a:off x="6640225" y="104775"/>
            <a:ext cx="2346600" cy="76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Hint: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Keep track of the variable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 a scrap piece of paper.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5" name="Google Shape;1745;p128"/>
          <p:cNvSpPr/>
          <p:nvPr/>
        </p:nvSpPr>
        <p:spPr>
          <a:xfrm rot="-898318">
            <a:off x="7217058" y="3428960"/>
            <a:ext cx="1474765" cy="1474765"/>
          </a:xfrm>
          <a:prstGeom prst="foldedCorner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128"/>
          <p:cNvSpPr txBox="1"/>
          <p:nvPr/>
        </p:nvSpPr>
        <p:spPr>
          <a:xfrm rot="-899133">
            <a:off x="7128425" y="3562445"/>
            <a:ext cx="1370199" cy="28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i = 0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747" name="Google Shape;1747;p128"/>
          <p:cNvCxnSpPr/>
          <p:nvPr/>
        </p:nvCxnSpPr>
        <p:spPr>
          <a:xfrm flipH="1">
            <a:off x="7950600" y="3618225"/>
            <a:ext cx="76200" cy="28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8" name="Google Shape;1748;p128"/>
          <p:cNvSpPr txBox="1"/>
          <p:nvPr/>
        </p:nvSpPr>
        <p:spPr>
          <a:xfrm rot="-898280">
            <a:off x="7933386" y="3756621"/>
            <a:ext cx="249675" cy="36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749" name="Google Shape;1749;p128"/>
          <p:cNvCxnSpPr/>
          <p:nvPr/>
        </p:nvCxnSpPr>
        <p:spPr>
          <a:xfrm flipH="1">
            <a:off x="8026800" y="3866550"/>
            <a:ext cx="76200" cy="28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128"/>
          <p:cNvSpPr txBox="1"/>
          <p:nvPr/>
        </p:nvSpPr>
        <p:spPr>
          <a:xfrm rot="-898280">
            <a:off x="8026786" y="4076146"/>
            <a:ext cx="249675" cy="36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751" name="Google Shape;1751;p128"/>
          <p:cNvCxnSpPr/>
          <p:nvPr/>
        </p:nvCxnSpPr>
        <p:spPr>
          <a:xfrm flipH="1">
            <a:off x="8150325" y="4192225"/>
            <a:ext cx="76200" cy="28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2" name="Google Shape;1752;p128"/>
          <p:cNvSpPr txBox="1"/>
          <p:nvPr/>
        </p:nvSpPr>
        <p:spPr>
          <a:xfrm rot="-898280">
            <a:off x="8146461" y="4422671"/>
            <a:ext cx="249675" cy="36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753" name="Google Shape;1753;p128"/>
          <p:cNvGrpSpPr/>
          <p:nvPr/>
        </p:nvGrpSpPr>
        <p:grpSpPr>
          <a:xfrm>
            <a:off x="7210800" y="1184425"/>
            <a:ext cx="1181001" cy="3319785"/>
            <a:chOff x="7369200" y="1184015"/>
            <a:chExt cx="1145825" cy="3667460"/>
          </a:xfrm>
        </p:grpSpPr>
        <p:sp>
          <p:nvSpPr>
            <p:cNvPr id="1754" name="Google Shape;1754;p128"/>
            <p:cNvSpPr/>
            <p:nvPr/>
          </p:nvSpPr>
          <p:spPr>
            <a:xfrm>
              <a:off x="8108525" y="4444975"/>
              <a:ext cx="406500" cy="4065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28"/>
            <p:cNvSpPr/>
            <p:nvPr/>
          </p:nvSpPr>
          <p:spPr>
            <a:xfrm>
              <a:off x="7369200" y="1184015"/>
              <a:ext cx="911400" cy="4206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6" name="Google Shape;1756;p128"/>
            <p:cNvCxnSpPr>
              <a:stCxn id="1754" idx="0"/>
              <a:endCxn id="1755" idx="4"/>
            </p:cNvCxnSpPr>
            <p:nvPr/>
          </p:nvCxnSpPr>
          <p:spPr>
            <a:xfrm rot="10800000">
              <a:off x="7824875" y="1604575"/>
              <a:ext cx="486900" cy="28404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7" name="Google Shape;1757;p128"/>
          <p:cNvSpPr txBox="1"/>
          <p:nvPr/>
        </p:nvSpPr>
        <p:spPr>
          <a:xfrm>
            <a:off x="6135500" y="3927150"/>
            <a:ext cx="1805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Two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equal to or less than 2. Run the loop again.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8" name="Google Shape;1758;p12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9" name="Google Shape;1759;p128"/>
          <p:cNvSpPr txBox="1"/>
          <p:nvPr/>
        </p:nvSpPr>
        <p:spPr>
          <a:xfrm>
            <a:off x="2311500" y="4689175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0" name="Google Shape;1760;p128"/>
          <p:cNvSpPr txBox="1"/>
          <p:nvPr/>
        </p:nvSpPr>
        <p:spPr>
          <a:xfrm>
            <a:off x="3293375" y="2834875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1" name="Google Shape;1761;p128"/>
          <p:cNvSpPr txBox="1"/>
          <p:nvPr/>
        </p:nvSpPr>
        <p:spPr>
          <a:xfrm>
            <a:off x="1386050" y="1942825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62" name="Google Shape;1762;p128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763" name="Google Shape;1763;p128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28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28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6" name="Google Shape;1766;p128"/>
          <p:cNvSpPr/>
          <p:nvPr/>
        </p:nvSpPr>
        <p:spPr>
          <a:xfrm>
            <a:off x="455675" y="32635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67" name="Google Shape;1767;p128"/>
          <p:cNvSpPr/>
          <p:nvPr/>
        </p:nvSpPr>
        <p:spPr>
          <a:xfrm>
            <a:off x="455675" y="23657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68" name="Google Shape;1768;p128"/>
          <p:cNvSpPr/>
          <p:nvPr/>
        </p:nvSpPr>
        <p:spPr>
          <a:xfrm>
            <a:off x="455675" y="14651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69" name="Google Shape;1769;p128"/>
          <p:cNvSpPr/>
          <p:nvPr/>
        </p:nvSpPr>
        <p:spPr>
          <a:xfrm rot="5400000">
            <a:off x="514325" y="1514488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70" name="Google Shape;1770;p128"/>
          <p:cNvSpPr/>
          <p:nvPr/>
        </p:nvSpPr>
        <p:spPr>
          <a:xfrm rot="5400000">
            <a:off x="1455425" y="14186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71" name="Google Shape;1771;p128"/>
          <p:cNvSpPr/>
          <p:nvPr/>
        </p:nvSpPr>
        <p:spPr>
          <a:xfrm rot="5400000">
            <a:off x="2455175" y="14651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72" name="Google Shape;1772;p128"/>
          <p:cNvSpPr/>
          <p:nvPr/>
        </p:nvSpPr>
        <p:spPr>
          <a:xfrm rot="5400000">
            <a:off x="3407263" y="14651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73" name="Google Shape;1773;p128"/>
          <p:cNvSpPr/>
          <p:nvPr/>
        </p:nvSpPr>
        <p:spPr>
          <a:xfrm rot="10800000">
            <a:off x="3389450" y="14651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74" name="Google Shape;1774;p128"/>
          <p:cNvSpPr/>
          <p:nvPr/>
        </p:nvSpPr>
        <p:spPr>
          <a:xfrm rot="10800000">
            <a:off x="3392075" y="23016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75" name="Google Shape;1775;p128"/>
          <p:cNvSpPr/>
          <p:nvPr/>
        </p:nvSpPr>
        <p:spPr>
          <a:xfrm rot="10800000">
            <a:off x="3407275" y="32635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76" name="Google Shape;1776;p128"/>
          <p:cNvSpPr/>
          <p:nvPr/>
        </p:nvSpPr>
        <p:spPr>
          <a:xfrm rot="10800000">
            <a:off x="3389450" y="41922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77" name="Google Shape;1777;p128"/>
          <p:cNvSpPr/>
          <p:nvPr/>
        </p:nvSpPr>
        <p:spPr>
          <a:xfrm rot="-5400000">
            <a:off x="3293375" y="416777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78" name="Google Shape;1778;p128"/>
          <p:cNvSpPr/>
          <p:nvPr/>
        </p:nvSpPr>
        <p:spPr>
          <a:xfrm rot="-5400000">
            <a:off x="2360400" y="41315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3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3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3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2023-10-08T17:06:13Z</dcterms:modified>
</cp:coreProperties>
</file>