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4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630d08729a_5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630d08729a_5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3" name="Google Shape;1783;p129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84" name="Google Shape;1784;p129"/>
          <p:cNvSpPr/>
          <p:nvPr/>
        </p:nvSpPr>
        <p:spPr>
          <a:xfrm>
            <a:off x="2272200" y="2248100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129"/>
          <p:cNvSpPr txBox="1"/>
          <p:nvPr/>
        </p:nvSpPr>
        <p:spPr>
          <a:xfrm>
            <a:off x="5359100" y="364075"/>
            <a:ext cx="3583500" cy="3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to see a new program. Run the program on your board.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6" name="Google Shape;1786;p129"/>
          <p:cNvSpPr txBox="1"/>
          <p:nvPr/>
        </p:nvSpPr>
        <p:spPr>
          <a:xfrm>
            <a:off x="5059050" y="1100250"/>
            <a:ext cx="42321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i&lt;2;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  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7" name="Google Shape;1787;p129"/>
          <p:cNvSpPr txBox="1"/>
          <p:nvPr/>
        </p:nvSpPr>
        <p:spPr>
          <a:xfrm>
            <a:off x="6640225" y="104775"/>
            <a:ext cx="2346600" cy="76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Keep track of the variable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a scrap piece of paper.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8" name="Google Shape;1788;p129"/>
          <p:cNvSpPr/>
          <p:nvPr/>
        </p:nvSpPr>
        <p:spPr>
          <a:xfrm rot="-898318">
            <a:off x="7217058" y="3428960"/>
            <a:ext cx="1474765" cy="1474765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129"/>
          <p:cNvSpPr txBox="1"/>
          <p:nvPr/>
        </p:nvSpPr>
        <p:spPr>
          <a:xfrm rot="-899133">
            <a:off x="7128425" y="3562445"/>
            <a:ext cx="1370199" cy="28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 = 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90" name="Google Shape;1790;p129"/>
          <p:cNvCxnSpPr/>
          <p:nvPr/>
        </p:nvCxnSpPr>
        <p:spPr>
          <a:xfrm flipH="1">
            <a:off x="7950600" y="3618225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1" name="Google Shape;1791;p129"/>
          <p:cNvSpPr txBox="1"/>
          <p:nvPr/>
        </p:nvSpPr>
        <p:spPr>
          <a:xfrm rot="-898280">
            <a:off x="7933386" y="3756621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792" name="Google Shape;1792;p129"/>
          <p:cNvCxnSpPr/>
          <p:nvPr/>
        </p:nvCxnSpPr>
        <p:spPr>
          <a:xfrm flipH="1">
            <a:off x="8026800" y="3866550"/>
            <a:ext cx="76200" cy="28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129"/>
          <p:cNvSpPr txBox="1"/>
          <p:nvPr/>
        </p:nvSpPr>
        <p:spPr>
          <a:xfrm rot="-898280">
            <a:off x="8026786" y="4076146"/>
            <a:ext cx="249675" cy="36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94" name="Google Shape;1794;p129"/>
          <p:cNvSpPr txBox="1"/>
          <p:nvPr/>
        </p:nvSpPr>
        <p:spPr>
          <a:xfrm>
            <a:off x="2311500" y="3761550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5" name="Google Shape;1795;p129"/>
          <p:cNvSpPr txBox="1"/>
          <p:nvPr/>
        </p:nvSpPr>
        <p:spPr>
          <a:xfrm>
            <a:off x="2311500" y="2833675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96" name="Google Shape;1796;p129"/>
          <p:cNvGrpSpPr/>
          <p:nvPr/>
        </p:nvGrpSpPr>
        <p:grpSpPr>
          <a:xfrm>
            <a:off x="6135500" y="1184425"/>
            <a:ext cx="2256302" cy="3509525"/>
            <a:chOff x="6135500" y="1184425"/>
            <a:chExt cx="2256302" cy="3509525"/>
          </a:xfrm>
        </p:grpSpPr>
        <p:grpSp>
          <p:nvGrpSpPr>
            <p:cNvPr id="1797" name="Google Shape;1797;p129"/>
            <p:cNvGrpSpPr/>
            <p:nvPr/>
          </p:nvGrpSpPr>
          <p:grpSpPr>
            <a:xfrm>
              <a:off x="7210800" y="1184425"/>
              <a:ext cx="1181001" cy="3319785"/>
              <a:chOff x="7369200" y="1184015"/>
              <a:chExt cx="1145825" cy="3667460"/>
            </a:xfrm>
          </p:grpSpPr>
          <p:sp>
            <p:nvSpPr>
              <p:cNvPr id="1798" name="Google Shape;1798;p129"/>
              <p:cNvSpPr/>
              <p:nvPr/>
            </p:nvSpPr>
            <p:spPr>
              <a:xfrm>
                <a:off x="8108525" y="4444975"/>
                <a:ext cx="406500" cy="4065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29"/>
              <p:cNvSpPr/>
              <p:nvPr/>
            </p:nvSpPr>
            <p:spPr>
              <a:xfrm>
                <a:off x="7369200" y="1184015"/>
                <a:ext cx="749400" cy="420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0" name="Google Shape;1800;p129"/>
              <p:cNvCxnSpPr>
                <a:stCxn id="1798" idx="0"/>
                <a:endCxn id="1799" idx="4"/>
              </p:cNvCxnSpPr>
              <p:nvPr/>
            </p:nvCxnSpPr>
            <p:spPr>
              <a:xfrm rot="10800000">
                <a:off x="7743875" y="1604575"/>
                <a:ext cx="567900" cy="2840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01" name="Google Shape;1801;p129"/>
            <p:cNvSpPr txBox="1"/>
            <p:nvPr/>
          </p:nvSpPr>
          <p:spPr>
            <a:xfrm>
              <a:off x="6135500" y="3927150"/>
              <a:ext cx="1805700" cy="7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Two </a:t>
              </a: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is not 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less than two. Exit the loop.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802" name="Google Shape;1802;p12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3" name="Google Shape;1803;p129"/>
          <p:cNvSpPr/>
          <p:nvPr/>
        </p:nvSpPr>
        <p:spPr>
          <a:xfrm>
            <a:off x="2441375" y="22661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4" name="Google Shape;1804;p129"/>
          <p:cNvSpPr/>
          <p:nvPr/>
        </p:nvSpPr>
        <p:spPr>
          <a:xfrm>
            <a:off x="2441375" y="144666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5" name="Google Shape;1805;p129"/>
          <p:cNvSpPr/>
          <p:nvPr/>
        </p:nvSpPr>
        <p:spPr>
          <a:xfrm rot="-5400000">
            <a:off x="2380950" y="14299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6" name="Google Shape;1806;p129"/>
          <p:cNvSpPr/>
          <p:nvPr/>
        </p:nvSpPr>
        <p:spPr>
          <a:xfrm rot="10800000">
            <a:off x="2410200" y="149976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7" name="Google Shape;1807;p129"/>
          <p:cNvSpPr/>
          <p:nvPr/>
        </p:nvSpPr>
        <p:spPr>
          <a:xfrm rot="10800000">
            <a:off x="2380950" y="2365688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8" name="Google Shape;1808;p129"/>
          <p:cNvSpPr/>
          <p:nvPr/>
        </p:nvSpPr>
        <p:spPr>
          <a:xfrm rot="10800000">
            <a:off x="2380950" y="32316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9" name="Google Shape;1809;p129"/>
          <p:cNvSpPr/>
          <p:nvPr/>
        </p:nvSpPr>
        <p:spPr>
          <a:xfrm rot="10800000">
            <a:off x="2410200" y="41971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0" name="Google Shape;1810;p129"/>
          <p:cNvSpPr/>
          <p:nvPr/>
        </p:nvSpPr>
        <p:spPr>
          <a:xfrm rot="5400000">
            <a:off x="2548200" y="412036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1" name="Google Shape;1811;p129"/>
          <p:cNvSpPr/>
          <p:nvPr/>
        </p:nvSpPr>
        <p:spPr>
          <a:xfrm>
            <a:off x="2410200" y="4097538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2" name="Google Shape;1812;p129"/>
          <p:cNvSpPr/>
          <p:nvPr/>
        </p:nvSpPr>
        <p:spPr>
          <a:xfrm>
            <a:off x="2380950" y="3193238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813" name="Google Shape;1813;p12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814" name="Google Shape;1814;p12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2023-10-08T17:06:14Z</dcterms:modified>
</cp:coreProperties>
</file>