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5" r:id="rId2"/>
  </p:sldMasterIdLst>
  <p:notesMasterIdLst>
    <p:notesMasterId r:id="rId4"/>
  </p:notesMasterIdLst>
  <p:sldIdLst>
    <p:sldId id="263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2ff2512b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2ff2512b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73" name="Google Shape;273;p5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274" name="Google Shape;274;p5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58"/>
          <p:cNvSpPr txBox="1"/>
          <p:nvPr/>
        </p:nvSpPr>
        <p:spPr>
          <a:xfrm>
            <a:off x="100200" y="352550"/>
            <a:ext cx="8919600" cy="26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But what if we have a lot of information?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partner, discuss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challenges that you’d encounter if you need to store 10, or 100, or 1,000 pieces of information using variables.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58"/>
          <p:cNvSpPr/>
          <p:nvPr/>
        </p:nvSpPr>
        <p:spPr>
          <a:xfrm rot="191006">
            <a:off x="894203" y="3147683"/>
            <a:ext cx="1058834" cy="1058834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“Monday”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79" name="Google Shape;279;p58"/>
          <p:cNvSpPr/>
          <p:nvPr/>
        </p:nvSpPr>
        <p:spPr>
          <a:xfrm rot="-224180">
            <a:off x="1353122" y="386207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“Tuesday”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0" name="Google Shape;280;p58"/>
          <p:cNvSpPr/>
          <p:nvPr/>
        </p:nvSpPr>
        <p:spPr>
          <a:xfrm rot="-224180">
            <a:off x="2042322" y="338892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“Wednesday”</a:t>
            </a:r>
            <a:endParaRPr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1" name="Google Shape;281;p58"/>
          <p:cNvSpPr/>
          <p:nvPr/>
        </p:nvSpPr>
        <p:spPr>
          <a:xfrm rot="381595">
            <a:off x="2500735" y="4078716"/>
            <a:ext cx="1058917" cy="1058917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“Thursday”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2" name="Google Shape;282;p58"/>
          <p:cNvSpPr/>
          <p:nvPr/>
        </p:nvSpPr>
        <p:spPr>
          <a:xfrm rot="-224180">
            <a:off x="3069972" y="314767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“Friday”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3" name="Google Shape;283;p58"/>
          <p:cNvSpPr/>
          <p:nvPr/>
        </p:nvSpPr>
        <p:spPr>
          <a:xfrm rot="697317">
            <a:off x="3745506" y="3862090"/>
            <a:ext cx="1058807" cy="1058807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“Saturday”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4" name="Google Shape;284;p58"/>
          <p:cNvSpPr/>
          <p:nvPr/>
        </p:nvSpPr>
        <p:spPr>
          <a:xfrm rot="-224180">
            <a:off x="227522" y="3862071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“Sunday”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5" name="Google Shape;285;p58"/>
          <p:cNvSpPr/>
          <p:nvPr/>
        </p:nvSpPr>
        <p:spPr>
          <a:xfrm rot="191006">
            <a:off x="6190103" y="2935908"/>
            <a:ext cx="1058834" cy="1058834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81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6" name="Google Shape;286;p58"/>
          <p:cNvSpPr/>
          <p:nvPr/>
        </p:nvSpPr>
        <p:spPr>
          <a:xfrm rot="-224180">
            <a:off x="7166772" y="3257046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86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7" name="Google Shape;287;p58"/>
          <p:cNvSpPr/>
          <p:nvPr/>
        </p:nvSpPr>
        <p:spPr>
          <a:xfrm rot="381595">
            <a:off x="6825085" y="3884091"/>
            <a:ext cx="1058917" cy="1058917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88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8" name="Google Shape;288;p58"/>
          <p:cNvSpPr/>
          <p:nvPr/>
        </p:nvSpPr>
        <p:spPr>
          <a:xfrm rot="-224180">
            <a:off x="7927472" y="3091996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92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89" name="Google Shape;289;p58"/>
          <p:cNvSpPr/>
          <p:nvPr/>
        </p:nvSpPr>
        <p:spPr>
          <a:xfrm rot="697317">
            <a:off x="7810706" y="3988890"/>
            <a:ext cx="1058807" cy="1058807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76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0" name="Google Shape;290;p58"/>
          <p:cNvSpPr/>
          <p:nvPr/>
        </p:nvSpPr>
        <p:spPr>
          <a:xfrm rot="-224180">
            <a:off x="5409122" y="3091996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95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291" name="Google Shape;291;p58"/>
          <p:cNvSpPr/>
          <p:nvPr/>
        </p:nvSpPr>
        <p:spPr>
          <a:xfrm rot="-224180">
            <a:off x="5975922" y="3749246"/>
            <a:ext cx="1058851" cy="1058851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74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2023-10-08T17:04:37Z</dcterms:modified>
</cp:coreProperties>
</file>