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35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630d08729a_5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630d08729a_5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1" name="Google Shape;1821;p130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22" name="Google Shape;1822;p130"/>
          <p:cNvSpPr txBox="1"/>
          <p:nvPr/>
        </p:nvSpPr>
        <p:spPr>
          <a:xfrm>
            <a:off x="5270750" y="438825"/>
            <a:ext cx="3766800" cy="4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Let’s make it a little more challenging.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New commands: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canMove(left);    canMove(right);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canMove(forward);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canMove(backward);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These evaluate to </a:t>
            </a:r>
            <a:r>
              <a:rPr lang="en" sz="18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lang="en" sz="18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 They are dependent on the direction that the robot is facing. If a barrier or a wall is in the way, the Boolean expression evaluates to False.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23" name="Google Shape;1823;p130"/>
          <p:cNvSpPr/>
          <p:nvPr/>
        </p:nvSpPr>
        <p:spPr>
          <a:xfrm>
            <a:off x="3298525" y="1345113"/>
            <a:ext cx="906300" cy="906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130"/>
          <p:cNvSpPr/>
          <p:nvPr/>
        </p:nvSpPr>
        <p:spPr>
          <a:xfrm>
            <a:off x="4208100" y="3146113"/>
            <a:ext cx="906300" cy="906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5" name="Google Shape;1825;p130"/>
          <p:cNvCxnSpPr/>
          <p:nvPr/>
        </p:nvCxnSpPr>
        <p:spPr>
          <a:xfrm rot="10800000" flipH="1">
            <a:off x="3072525" y="2180125"/>
            <a:ext cx="386400" cy="966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6" name="Google Shape;1826;p130"/>
          <p:cNvCxnSpPr/>
          <p:nvPr/>
        </p:nvCxnSpPr>
        <p:spPr>
          <a:xfrm>
            <a:off x="3312775" y="3473550"/>
            <a:ext cx="877800" cy="86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7" name="Google Shape;1827;p130"/>
          <p:cNvSpPr txBox="1"/>
          <p:nvPr/>
        </p:nvSpPr>
        <p:spPr>
          <a:xfrm>
            <a:off x="2336600" y="3196075"/>
            <a:ext cx="11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barriers</a:t>
            </a:r>
            <a:endParaRPr sz="1800"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28" name="Google Shape;1828;p130"/>
          <p:cNvCxnSpPr/>
          <p:nvPr/>
        </p:nvCxnSpPr>
        <p:spPr>
          <a:xfrm>
            <a:off x="1488175" y="4125125"/>
            <a:ext cx="154500" cy="78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9" name="Google Shape;1829;p130"/>
          <p:cNvCxnSpPr/>
          <p:nvPr/>
        </p:nvCxnSpPr>
        <p:spPr>
          <a:xfrm rot="10800000">
            <a:off x="358700" y="3698175"/>
            <a:ext cx="800400" cy="73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0" name="Google Shape;1830;p130"/>
          <p:cNvSpPr txBox="1"/>
          <p:nvPr/>
        </p:nvSpPr>
        <p:spPr>
          <a:xfrm>
            <a:off x="1258425" y="3606825"/>
            <a:ext cx="11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wall</a:t>
            </a:r>
            <a:endParaRPr sz="1800"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1" name="Google Shape;1831;p13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2" name="Google Shape;1832;p130"/>
          <p:cNvSpPr/>
          <p:nvPr/>
        </p:nvSpPr>
        <p:spPr>
          <a:xfrm rot="5400000">
            <a:off x="473300" y="5461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2023-10-08T17:06:16Z</dcterms:modified>
</cp:coreProperties>
</file>