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6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630d08729a_5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630d08729a_5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7" name="Google Shape;1837;p131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8" name="Google Shape;1838;p131"/>
          <p:cNvSpPr/>
          <p:nvPr/>
        </p:nvSpPr>
        <p:spPr>
          <a:xfrm>
            <a:off x="2272200" y="13451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31"/>
          <p:cNvSpPr txBox="1"/>
          <p:nvPr/>
        </p:nvSpPr>
        <p:spPr>
          <a:xfrm>
            <a:off x="5517150" y="2295000"/>
            <a:ext cx="33627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canMove(left);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0" name="Google Shape;1840;p131"/>
          <p:cNvSpPr/>
          <p:nvPr/>
        </p:nvSpPr>
        <p:spPr>
          <a:xfrm>
            <a:off x="1365900" y="2255450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131"/>
          <p:cNvSpPr txBox="1"/>
          <p:nvPr/>
        </p:nvSpPr>
        <p:spPr>
          <a:xfrm>
            <a:off x="5461825" y="1405275"/>
            <a:ext cx="30000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canMove(right);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 </a:t>
            </a:r>
            <a:endParaRPr sz="2400">
              <a:solidFill>
                <a:srgbClr val="6D9EE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842" name="Google Shape;1842;p131"/>
          <p:cNvSpPr txBox="1"/>
          <p:nvPr/>
        </p:nvSpPr>
        <p:spPr>
          <a:xfrm>
            <a:off x="5461825" y="598225"/>
            <a:ext cx="3118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canMove(forward);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131"/>
          <p:cNvSpPr txBox="1"/>
          <p:nvPr/>
        </p:nvSpPr>
        <p:spPr>
          <a:xfrm>
            <a:off x="5560500" y="3249850"/>
            <a:ext cx="32760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canMove(backward);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4" name="Google Shape;1844;p131"/>
          <p:cNvSpPr/>
          <p:nvPr/>
        </p:nvSpPr>
        <p:spPr>
          <a:xfrm>
            <a:off x="3234000" y="2248088"/>
            <a:ext cx="961800" cy="921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131"/>
          <p:cNvSpPr/>
          <p:nvPr/>
        </p:nvSpPr>
        <p:spPr>
          <a:xfrm>
            <a:off x="2272200" y="31577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131"/>
          <p:cNvSpPr/>
          <p:nvPr/>
        </p:nvSpPr>
        <p:spPr>
          <a:xfrm>
            <a:off x="1310400" y="2248113"/>
            <a:ext cx="961800" cy="9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1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8" name="Google Shape;1848;p131"/>
          <p:cNvSpPr/>
          <p:nvPr/>
        </p:nvSpPr>
        <p:spPr>
          <a:xfrm>
            <a:off x="2424300" y="2294988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2023-10-08T17:06:17Z</dcterms:modified>
</cp:coreProperties>
</file>