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37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630d08729a_5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630d08729a_5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shows that the commands are relative to the direction that the robot is facing.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" name="Google Shape;1853;p132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4" name="Google Shape;1854;p132"/>
          <p:cNvSpPr txBox="1"/>
          <p:nvPr/>
        </p:nvSpPr>
        <p:spPr>
          <a:xfrm>
            <a:off x="5517150" y="2295000"/>
            <a:ext cx="33627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canMove(left);    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sz="2400">
              <a:solidFill>
                <a:srgbClr val="6D9EE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5" name="Google Shape;1855;p132"/>
          <p:cNvSpPr/>
          <p:nvPr/>
        </p:nvSpPr>
        <p:spPr>
          <a:xfrm>
            <a:off x="1330800" y="446163"/>
            <a:ext cx="906300" cy="9063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132"/>
          <p:cNvSpPr txBox="1"/>
          <p:nvPr/>
        </p:nvSpPr>
        <p:spPr>
          <a:xfrm>
            <a:off x="5461825" y="1405275"/>
            <a:ext cx="30000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canMove(right);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True 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857" name="Google Shape;1857;p132"/>
          <p:cNvSpPr txBox="1"/>
          <p:nvPr/>
        </p:nvSpPr>
        <p:spPr>
          <a:xfrm>
            <a:off x="5461825" y="598225"/>
            <a:ext cx="3118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canMove(forward);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True </a:t>
            </a:r>
            <a:endParaRPr sz="2400">
              <a:solidFill>
                <a:srgbClr val="6D9EE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132"/>
          <p:cNvSpPr txBox="1"/>
          <p:nvPr/>
        </p:nvSpPr>
        <p:spPr>
          <a:xfrm>
            <a:off x="5560500" y="3249850"/>
            <a:ext cx="32760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canMove(backward);</a:t>
            </a:r>
            <a:endParaRPr sz="24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9" name="Google Shape;1859;p132"/>
          <p:cNvSpPr/>
          <p:nvPr/>
        </p:nvSpPr>
        <p:spPr>
          <a:xfrm>
            <a:off x="3234000" y="438813"/>
            <a:ext cx="961800" cy="921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132"/>
          <p:cNvSpPr/>
          <p:nvPr/>
        </p:nvSpPr>
        <p:spPr>
          <a:xfrm>
            <a:off x="2272200" y="1345125"/>
            <a:ext cx="961800" cy="921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132"/>
          <p:cNvSpPr/>
          <p:nvPr/>
        </p:nvSpPr>
        <p:spPr>
          <a:xfrm>
            <a:off x="1303050" y="438813"/>
            <a:ext cx="961800" cy="921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132"/>
          <p:cNvSpPr/>
          <p:nvPr/>
        </p:nvSpPr>
        <p:spPr>
          <a:xfrm>
            <a:off x="2272200" y="438813"/>
            <a:ext cx="961800" cy="33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13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864" name="Google Shape;1864;p132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865" name="Google Shape;1865;p132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32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32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8" name="Google Shape;1868;p132"/>
          <p:cNvSpPr/>
          <p:nvPr/>
        </p:nvSpPr>
        <p:spPr>
          <a:xfrm rot="5400000">
            <a:off x="2460225" y="56587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4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2023-10-08T17:06:18Z</dcterms:modified>
</cp:coreProperties>
</file>