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8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30d08729a_5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30d08729a_5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" name="Google Shape;1873;p133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4" name="Google Shape;1874;p133"/>
          <p:cNvSpPr/>
          <p:nvPr/>
        </p:nvSpPr>
        <p:spPr>
          <a:xfrm>
            <a:off x="3233138" y="2248113"/>
            <a:ext cx="961800" cy="9210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133"/>
          <p:cNvSpPr/>
          <p:nvPr/>
        </p:nvSpPr>
        <p:spPr>
          <a:xfrm>
            <a:off x="3260050" y="1345125"/>
            <a:ext cx="961800" cy="9210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133"/>
          <p:cNvSpPr/>
          <p:nvPr/>
        </p:nvSpPr>
        <p:spPr>
          <a:xfrm>
            <a:off x="3272950" y="135246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133"/>
          <p:cNvSpPr txBox="1"/>
          <p:nvPr/>
        </p:nvSpPr>
        <p:spPr>
          <a:xfrm>
            <a:off x="5359100" y="364075"/>
            <a:ext cx="3583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following program. Where will the robot end up?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8" name="Google Shape;1878;p133"/>
          <p:cNvSpPr/>
          <p:nvPr/>
        </p:nvSpPr>
        <p:spPr>
          <a:xfrm>
            <a:off x="2299950" y="315771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133"/>
          <p:cNvSpPr txBox="1"/>
          <p:nvPr/>
        </p:nvSpPr>
        <p:spPr>
          <a:xfrm>
            <a:off x="5317875" y="961700"/>
            <a:ext cx="42321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for(var i=0; i&lt;3; i++){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if(canMove(right)){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turnRight();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turnLeft();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if(canMove(forward)){            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    moveForward();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0" name="Google Shape;1880;p133"/>
          <p:cNvSpPr/>
          <p:nvPr/>
        </p:nvSpPr>
        <p:spPr>
          <a:xfrm rot="-897884">
            <a:off x="7817852" y="3861074"/>
            <a:ext cx="1162941" cy="1162941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133"/>
          <p:cNvSpPr txBox="1"/>
          <p:nvPr/>
        </p:nvSpPr>
        <p:spPr>
          <a:xfrm rot="-898898">
            <a:off x="7748025" y="3966290"/>
            <a:ext cx="1080425" cy="22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 = 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882" name="Google Shape;1882;p133"/>
          <p:cNvCxnSpPr/>
          <p:nvPr/>
        </p:nvCxnSpPr>
        <p:spPr>
          <a:xfrm flipH="1">
            <a:off x="8451258" y="4010231"/>
            <a:ext cx="60000" cy="22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133"/>
          <p:cNvSpPr txBox="1"/>
          <p:nvPr/>
        </p:nvSpPr>
        <p:spPr>
          <a:xfrm rot="-900608">
            <a:off x="8382789" y="4119288"/>
            <a:ext cx="196919" cy="29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884" name="Google Shape;1884;p133"/>
          <p:cNvCxnSpPr/>
          <p:nvPr/>
        </p:nvCxnSpPr>
        <p:spPr>
          <a:xfrm flipH="1">
            <a:off x="8516521" y="4234628"/>
            <a:ext cx="60000" cy="22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5" name="Google Shape;1885;p133"/>
          <p:cNvSpPr txBox="1"/>
          <p:nvPr/>
        </p:nvSpPr>
        <p:spPr>
          <a:xfrm rot="-900608">
            <a:off x="8456440" y="4371256"/>
            <a:ext cx="196919" cy="29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886" name="Google Shape;1886;p133"/>
          <p:cNvCxnSpPr/>
          <p:nvPr/>
        </p:nvCxnSpPr>
        <p:spPr>
          <a:xfrm flipH="1">
            <a:off x="8553928" y="4462871"/>
            <a:ext cx="60000" cy="22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7" name="Google Shape;1887;p133"/>
          <p:cNvSpPr txBox="1"/>
          <p:nvPr/>
        </p:nvSpPr>
        <p:spPr>
          <a:xfrm rot="-900608">
            <a:off x="8550811" y="4644516"/>
            <a:ext cx="196919" cy="29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88" name="Google Shape;1888;p133"/>
          <p:cNvSpPr/>
          <p:nvPr/>
        </p:nvSpPr>
        <p:spPr>
          <a:xfrm>
            <a:off x="4208400" y="1345125"/>
            <a:ext cx="961800" cy="9210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33"/>
          <p:cNvSpPr/>
          <p:nvPr/>
        </p:nvSpPr>
        <p:spPr>
          <a:xfrm>
            <a:off x="4240938" y="2248125"/>
            <a:ext cx="961800" cy="9210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0" name="Google Shape;1890;p133"/>
          <p:cNvCxnSpPr/>
          <p:nvPr/>
        </p:nvCxnSpPr>
        <p:spPr>
          <a:xfrm>
            <a:off x="5202750" y="1356675"/>
            <a:ext cx="0" cy="89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33"/>
          <p:cNvSpPr/>
          <p:nvPr/>
        </p:nvSpPr>
        <p:spPr>
          <a:xfrm>
            <a:off x="4210088" y="13451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133"/>
          <p:cNvSpPr txBox="1"/>
          <p:nvPr/>
        </p:nvSpPr>
        <p:spPr>
          <a:xfrm>
            <a:off x="3272450" y="2809600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3" name="Google Shape;1893;p133"/>
          <p:cNvSpPr txBox="1"/>
          <p:nvPr/>
        </p:nvSpPr>
        <p:spPr>
          <a:xfrm>
            <a:off x="4249388" y="1936288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4" name="Google Shape;1894;p1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5" name="Google Shape;1895;p133"/>
          <p:cNvSpPr/>
          <p:nvPr/>
        </p:nvSpPr>
        <p:spPr>
          <a:xfrm>
            <a:off x="2450050" y="23247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96" name="Google Shape;1896;p133"/>
          <p:cNvSpPr/>
          <p:nvPr/>
        </p:nvSpPr>
        <p:spPr>
          <a:xfrm rot="5400000">
            <a:off x="2501350" y="23657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97" name="Google Shape;1897;p133"/>
          <p:cNvSpPr/>
          <p:nvPr/>
        </p:nvSpPr>
        <p:spPr>
          <a:xfrm rot="5400000">
            <a:off x="3414488" y="226315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98" name="Google Shape;1898;p133"/>
          <p:cNvSpPr/>
          <p:nvPr/>
        </p:nvSpPr>
        <p:spPr>
          <a:xfrm>
            <a:off x="3363400" y="2263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99" name="Google Shape;1899;p133"/>
          <p:cNvSpPr/>
          <p:nvPr/>
        </p:nvSpPr>
        <p:spPr>
          <a:xfrm rot="5400000">
            <a:off x="4378938" y="23657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00" name="Google Shape;1900;p133"/>
          <p:cNvSpPr/>
          <p:nvPr/>
        </p:nvSpPr>
        <p:spPr>
          <a:xfrm>
            <a:off x="4366175" y="23247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01" name="Google Shape;1901;p133"/>
          <p:cNvSpPr/>
          <p:nvPr/>
        </p:nvSpPr>
        <p:spPr>
          <a:xfrm>
            <a:off x="4369400" y="13451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02" name="Google Shape;1902;p133"/>
          <p:cNvSpPr/>
          <p:nvPr/>
        </p:nvSpPr>
        <p:spPr>
          <a:xfrm rot="-5400000">
            <a:off x="4306625" y="14161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03" name="Google Shape;1903;p133"/>
          <p:cNvSpPr txBox="1"/>
          <p:nvPr/>
        </p:nvSpPr>
        <p:spPr>
          <a:xfrm>
            <a:off x="4270688" y="1299913"/>
            <a:ext cx="883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Round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04" name="Google Shape;1904;p13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905" name="Google Shape;1905;p13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4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4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3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8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3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7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4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1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6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4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8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4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4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2023-10-08T17:06:20Z</dcterms:modified>
</cp:coreProperties>
</file>