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9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630d08729a_5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630d08729a_5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2" name="Google Shape;1912;p134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3" name="Google Shape;1913;p134"/>
          <p:cNvSpPr/>
          <p:nvPr/>
        </p:nvSpPr>
        <p:spPr>
          <a:xfrm>
            <a:off x="328100" y="13451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34"/>
          <p:cNvSpPr/>
          <p:nvPr/>
        </p:nvSpPr>
        <p:spPr>
          <a:xfrm>
            <a:off x="1296925" y="399500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134"/>
          <p:cNvSpPr txBox="1"/>
          <p:nvPr/>
        </p:nvSpPr>
        <p:spPr>
          <a:xfrm>
            <a:off x="5359100" y="364075"/>
            <a:ext cx="35835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the following program. Where will the robot end up?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6" name="Google Shape;1916;p134"/>
          <p:cNvSpPr/>
          <p:nvPr/>
        </p:nvSpPr>
        <p:spPr>
          <a:xfrm>
            <a:off x="2299950" y="4064013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134"/>
          <p:cNvSpPr txBox="1"/>
          <p:nvPr/>
        </p:nvSpPr>
        <p:spPr>
          <a:xfrm>
            <a:off x="5317875" y="961700"/>
            <a:ext cx="42321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i&lt;4; i++){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if(canMove(forward)){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moveForward();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if(canMove(forward)){            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moveForward();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turnRight();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8" name="Google Shape;1918;p134"/>
          <p:cNvSpPr/>
          <p:nvPr/>
        </p:nvSpPr>
        <p:spPr>
          <a:xfrm>
            <a:off x="355850" y="4064013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134"/>
          <p:cNvSpPr/>
          <p:nvPr/>
        </p:nvSpPr>
        <p:spPr>
          <a:xfrm>
            <a:off x="1296925" y="2251413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21" name="Google Shape;1921;p134"/>
          <p:cNvGrpSpPr/>
          <p:nvPr/>
        </p:nvGrpSpPr>
        <p:grpSpPr>
          <a:xfrm>
            <a:off x="2311500" y="2266113"/>
            <a:ext cx="883200" cy="924587"/>
            <a:chOff x="2311500" y="2266113"/>
            <a:chExt cx="883200" cy="924587"/>
          </a:xfrm>
        </p:grpSpPr>
        <p:sp>
          <p:nvSpPr>
            <p:cNvPr id="1922" name="Google Shape;1922;p134"/>
            <p:cNvSpPr txBox="1"/>
            <p:nvPr/>
          </p:nvSpPr>
          <p:spPr>
            <a:xfrm>
              <a:off x="2311500" y="2831900"/>
              <a:ext cx="8832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Round 2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23" name="Google Shape;1923;p134"/>
            <p:cNvSpPr/>
            <p:nvPr/>
          </p:nvSpPr>
          <p:spPr>
            <a:xfrm>
              <a:off x="2432988" y="2266113"/>
              <a:ext cx="685800" cy="685800"/>
            </a:xfrm>
            <a:prstGeom prst="triangle">
              <a:avLst>
                <a:gd name="adj" fmla="val 50000"/>
              </a:avLst>
            </a:prstGeom>
            <a:solidFill>
              <a:srgbClr val="01AEBC"/>
            </a:solidFill>
            <a:ln>
              <a:noFill/>
            </a:ln>
          </p:spPr>
          <p:txBody>
            <a:bodyPr spcFirstLastPara="1" wrap="square" lIns="0" tIns="0" rIns="0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lt1"/>
                  </a:solidFill>
                </a:rPr>
                <a:t>↑</a:t>
              </a:r>
              <a:endParaRPr sz="3600">
                <a:solidFill>
                  <a:srgbClr val="FFFFFF"/>
                </a:solidFill>
              </a:endParaRPr>
            </a:p>
          </p:txBody>
        </p:sp>
      </p:grpSp>
      <p:grpSp>
        <p:nvGrpSpPr>
          <p:cNvPr id="1924" name="Google Shape;1924;p134"/>
          <p:cNvGrpSpPr/>
          <p:nvPr/>
        </p:nvGrpSpPr>
        <p:grpSpPr>
          <a:xfrm>
            <a:off x="2311500" y="3190688"/>
            <a:ext cx="883200" cy="912637"/>
            <a:chOff x="2311500" y="3190688"/>
            <a:chExt cx="883200" cy="912637"/>
          </a:xfrm>
        </p:grpSpPr>
        <p:sp>
          <p:nvSpPr>
            <p:cNvPr id="1925" name="Google Shape;1925;p134"/>
            <p:cNvSpPr txBox="1"/>
            <p:nvPr/>
          </p:nvSpPr>
          <p:spPr>
            <a:xfrm>
              <a:off x="2311500" y="3744525"/>
              <a:ext cx="8832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Round 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26" name="Google Shape;1926;p134"/>
            <p:cNvSpPr/>
            <p:nvPr/>
          </p:nvSpPr>
          <p:spPr>
            <a:xfrm>
              <a:off x="2410200" y="3190688"/>
              <a:ext cx="685800" cy="685800"/>
            </a:xfrm>
            <a:prstGeom prst="triangle">
              <a:avLst>
                <a:gd name="adj" fmla="val 50000"/>
              </a:avLst>
            </a:prstGeom>
            <a:solidFill>
              <a:srgbClr val="01AEBC"/>
            </a:solidFill>
            <a:ln>
              <a:noFill/>
            </a:ln>
          </p:spPr>
          <p:txBody>
            <a:bodyPr spcFirstLastPara="1" wrap="square" lIns="0" tIns="0" rIns="0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lt1"/>
                  </a:solidFill>
                </a:rPr>
                <a:t>↑</a:t>
              </a:r>
              <a:endParaRPr sz="3600">
                <a:solidFill>
                  <a:srgbClr val="FFFFFF"/>
                </a:solidFill>
              </a:endParaRPr>
            </a:p>
          </p:txBody>
        </p:sp>
      </p:grpSp>
      <p:sp>
        <p:nvSpPr>
          <p:cNvPr id="1927" name="Google Shape;1927;p134"/>
          <p:cNvSpPr/>
          <p:nvPr/>
        </p:nvSpPr>
        <p:spPr>
          <a:xfrm>
            <a:off x="3369263" y="417426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928" name="Google Shape;1928;p134"/>
          <p:cNvGrpSpPr/>
          <p:nvPr/>
        </p:nvGrpSpPr>
        <p:grpSpPr>
          <a:xfrm>
            <a:off x="1380550" y="1352738"/>
            <a:ext cx="883200" cy="927624"/>
            <a:chOff x="1380550" y="1352738"/>
            <a:chExt cx="883200" cy="927624"/>
          </a:xfrm>
        </p:grpSpPr>
        <p:sp>
          <p:nvSpPr>
            <p:cNvPr id="1929" name="Google Shape;1929;p134"/>
            <p:cNvSpPr txBox="1"/>
            <p:nvPr/>
          </p:nvSpPr>
          <p:spPr>
            <a:xfrm>
              <a:off x="1380550" y="1921563"/>
              <a:ext cx="8832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Round 3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30" name="Google Shape;1930;p134"/>
            <p:cNvSpPr/>
            <p:nvPr/>
          </p:nvSpPr>
          <p:spPr>
            <a:xfrm>
              <a:off x="1479238" y="1352738"/>
              <a:ext cx="685800" cy="685800"/>
            </a:xfrm>
            <a:prstGeom prst="triangle">
              <a:avLst>
                <a:gd name="adj" fmla="val 50000"/>
              </a:avLst>
            </a:prstGeom>
            <a:solidFill>
              <a:srgbClr val="01AEBC"/>
            </a:solidFill>
            <a:ln>
              <a:noFill/>
            </a:ln>
          </p:spPr>
          <p:txBody>
            <a:bodyPr spcFirstLastPara="1" wrap="square" lIns="0" tIns="0" rIns="0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lt1"/>
                  </a:solidFill>
                </a:rPr>
                <a:t>↑</a:t>
              </a:r>
              <a:endParaRPr sz="3600">
                <a:solidFill>
                  <a:srgbClr val="FFFFFF"/>
                </a:solidFill>
              </a:endParaRPr>
            </a:p>
          </p:txBody>
        </p:sp>
      </p:grpSp>
      <p:grpSp>
        <p:nvGrpSpPr>
          <p:cNvPr id="1931" name="Google Shape;1931;p134"/>
          <p:cNvGrpSpPr/>
          <p:nvPr/>
        </p:nvGrpSpPr>
        <p:grpSpPr>
          <a:xfrm>
            <a:off x="328100" y="1352738"/>
            <a:ext cx="883200" cy="960412"/>
            <a:chOff x="328100" y="1352738"/>
            <a:chExt cx="883200" cy="960412"/>
          </a:xfrm>
        </p:grpSpPr>
        <p:sp>
          <p:nvSpPr>
            <p:cNvPr id="1932" name="Google Shape;1932;p134"/>
            <p:cNvSpPr txBox="1"/>
            <p:nvPr/>
          </p:nvSpPr>
          <p:spPr>
            <a:xfrm>
              <a:off x="328100" y="1954350"/>
              <a:ext cx="8832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Round 4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33" name="Google Shape;1933;p134"/>
            <p:cNvSpPr/>
            <p:nvPr/>
          </p:nvSpPr>
          <p:spPr>
            <a:xfrm>
              <a:off x="466088" y="1352738"/>
              <a:ext cx="685800" cy="685800"/>
            </a:xfrm>
            <a:prstGeom prst="triangle">
              <a:avLst>
                <a:gd name="adj" fmla="val 50000"/>
              </a:avLst>
            </a:prstGeom>
            <a:solidFill>
              <a:srgbClr val="01AEBC"/>
            </a:solidFill>
            <a:ln>
              <a:noFill/>
            </a:ln>
          </p:spPr>
          <p:txBody>
            <a:bodyPr spcFirstLastPara="1" wrap="square" lIns="0" tIns="0" rIns="0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lt1"/>
                  </a:solidFill>
                </a:rPr>
                <a:t>↑</a:t>
              </a:r>
              <a:endParaRPr sz="3600">
                <a:solidFill>
                  <a:srgbClr val="FFFFFF"/>
                </a:solidFill>
              </a:endParaRPr>
            </a:p>
          </p:txBody>
        </p:sp>
      </p:grpSp>
      <p:grpSp>
        <p:nvGrpSpPr>
          <p:cNvPr id="1934" name="Google Shape;1934;p13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935" name="Google Shape;1935;p13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3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3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2023-10-08T17:06:21Z</dcterms:modified>
</cp:coreProperties>
</file>